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6" r:id="rId2"/>
    <p:sldId id="493" r:id="rId3"/>
    <p:sldId id="257" r:id="rId4"/>
    <p:sldId id="258" r:id="rId5"/>
    <p:sldId id="259" r:id="rId6"/>
    <p:sldId id="260" r:id="rId7"/>
    <p:sldId id="261" r:id="rId8"/>
    <p:sldId id="262" r:id="rId9"/>
    <p:sldId id="263" r:id="rId10"/>
    <p:sldId id="266" r:id="rId11"/>
    <p:sldId id="267" r:id="rId12"/>
    <p:sldId id="269" r:id="rId13"/>
    <p:sldId id="270" r:id="rId14"/>
    <p:sldId id="271" r:id="rId15"/>
    <p:sldId id="272" r:id="rId16"/>
    <p:sldId id="274" r:id="rId17"/>
    <p:sldId id="276" r:id="rId18"/>
    <p:sldId id="277"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3" r:id="rId32"/>
    <p:sldId id="295" r:id="rId33"/>
    <p:sldId id="298" r:id="rId34"/>
    <p:sldId id="299" r:id="rId35"/>
    <p:sldId id="302" r:id="rId36"/>
    <p:sldId id="303" r:id="rId37"/>
    <p:sldId id="490" r:id="rId38"/>
    <p:sldId id="304" r:id="rId39"/>
    <p:sldId id="305" r:id="rId40"/>
    <p:sldId id="306" r:id="rId41"/>
    <p:sldId id="307" r:id="rId42"/>
    <p:sldId id="308" r:id="rId43"/>
    <p:sldId id="310" r:id="rId44"/>
    <p:sldId id="312" r:id="rId45"/>
    <p:sldId id="313" r:id="rId46"/>
    <p:sldId id="315" r:id="rId47"/>
    <p:sldId id="316" r:id="rId48"/>
    <p:sldId id="317" r:id="rId49"/>
    <p:sldId id="318" r:id="rId50"/>
    <p:sldId id="491" r:id="rId51"/>
    <p:sldId id="492" r:id="rId52"/>
    <p:sldId id="319" r:id="rId53"/>
    <p:sldId id="322" r:id="rId54"/>
    <p:sldId id="320" r:id="rId55"/>
    <p:sldId id="321"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4" r:id="rId77"/>
    <p:sldId id="345" r:id="rId78"/>
    <p:sldId id="346" r:id="rId79"/>
    <p:sldId id="348" r:id="rId80"/>
    <p:sldId id="350" r:id="rId81"/>
    <p:sldId id="351" r:id="rId82"/>
    <p:sldId id="352" r:id="rId83"/>
    <p:sldId id="354" r:id="rId84"/>
    <p:sldId id="355" r:id="rId85"/>
    <p:sldId id="356" r:id="rId86"/>
    <p:sldId id="358" r:id="rId87"/>
    <p:sldId id="360" r:id="rId88"/>
    <p:sldId id="361" r:id="rId89"/>
    <p:sldId id="362" r:id="rId90"/>
    <p:sldId id="363" r:id="rId91"/>
    <p:sldId id="364" r:id="rId92"/>
    <p:sldId id="365" r:id="rId93"/>
    <p:sldId id="366" r:id="rId94"/>
    <p:sldId id="367" r:id="rId95"/>
    <p:sldId id="368" r:id="rId96"/>
    <p:sldId id="369" r:id="rId97"/>
    <p:sldId id="371" r:id="rId98"/>
    <p:sldId id="372" r:id="rId99"/>
    <p:sldId id="373" r:id="rId100"/>
    <p:sldId id="374" r:id="rId101"/>
    <p:sldId id="376" r:id="rId102"/>
    <p:sldId id="377" r:id="rId103"/>
    <p:sldId id="378" r:id="rId104"/>
    <p:sldId id="375" r:id="rId105"/>
    <p:sldId id="379" r:id="rId106"/>
    <p:sldId id="380" r:id="rId107"/>
    <p:sldId id="494" r:id="rId108"/>
    <p:sldId id="381" r:id="rId109"/>
    <p:sldId id="382" r:id="rId110"/>
    <p:sldId id="383" r:id="rId111"/>
    <p:sldId id="384" r:id="rId112"/>
    <p:sldId id="385" r:id="rId113"/>
    <p:sldId id="386" r:id="rId114"/>
    <p:sldId id="387" r:id="rId115"/>
    <p:sldId id="388" r:id="rId116"/>
    <p:sldId id="389"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6" r:id="rId152"/>
    <p:sldId id="427" r:id="rId153"/>
    <p:sldId id="428" r:id="rId154"/>
    <p:sldId id="429" r:id="rId155"/>
    <p:sldId id="430" r:id="rId156"/>
    <p:sldId id="431" r:id="rId157"/>
    <p:sldId id="432" r:id="rId158"/>
    <p:sldId id="433" r:id="rId159"/>
    <p:sldId id="434" r:id="rId160"/>
    <p:sldId id="435" r:id="rId161"/>
    <p:sldId id="436" r:id="rId162"/>
    <p:sldId id="437" r:id="rId163"/>
    <p:sldId id="438" r:id="rId164"/>
    <p:sldId id="439" r:id="rId165"/>
    <p:sldId id="440" r:id="rId166"/>
    <p:sldId id="441" r:id="rId167"/>
    <p:sldId id="442" r:id="rId168"/>
    <p:sldId id="443" r:id="rId169"/>
    <p:sldId id="444" r:id="rId170"/>
    <p:sldId id="445" r:id="rId171"/>
    <p:sldId id="446" r:id="rId172"/>
    <p:sldId id="447" r:id="rId173"/>
    <p:sldId id="448" r:id="rId174"/>
    <p:sldId id="450" r:id="rId175"/>
    <p:sldId id="449" r:id="rId176"/>
    <p:sldId id="451" r:id="rId177"/>
    <p:sldId id="452" r:id="rId178"/>
    <p:sldId id="453" r:id="rId179"/>
    <p:sldId id="454" r:id="rId180"/>
    <p:sldId id="455" r:id="rId181"/>
    <p:sldId id="456" r:id="rId182"/>
    <p:sldId id="457" r:id="rId183"/>
    <p:sldId id="458" r:id="rId184"/>
    <p:sldId id="459" r:id="rId185"/>
    <p:sldId id="479" r:id="rId186"/>
    <p:sldId id="480" r:id="rId187"/>
    <p:sldId id="481" r:id="rId188"/>
    <p:sldId id="482" r:id="rId189"/>
    <p:sldId id="483" r:id="rId190"/>
    <p:sldId id="484" r:id="rId191"/>
    <p:sldId id="485" r:id="rId192"/>
    <p:sldId id="486" r:id="rId193"/>
    <p:sldId id="487" r:id="rId194"/>
    <p:sldId id="488" r:id="rId195"/>
    <p:sldId id="489" r:id="rId196"/>
    <p:sldId id="460" r:id="rId197"/>
    <p:sldId id="461" r:id="rId198"/>
    <p:sldId id="470" r:id="rId199"/>
    <p:sldId id="471" r:id="rId200"/>
    <p:sldId id="472" r:id="rId201"/>
    <p:sldId id="473" r:id="rId202"/>
    <p:sldId id="474" r:id="rId203"/>
    <p:sldId id="475" r:id="rId204"/>
    <p:sldId id="476" r:id="rId205"/>
    <p:sldId id="477" r:id="rId206"/>
    <p:sldId id="478" r:id="rId207"/>
    <p:sldId id="462" r:id="rId208"/>
    <p:sldId id="463" r:id="rId209"/>
    <p:sldId id="464" r:id="rId210"/>
    <p:sldId id="465" r:id="rId211"/>
    <p:sldId id="466" r:id="rId212"/>
    <p:sldId id="467" r:id="rId213"/>
    <p:sldId id="468" r:id="rId214"/>
    <p:sldId id="46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76" d="100"/>
          <a:sy n="76" d="100"/>
        </p:scale>
        <p:origin x="12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26547-9AB6-40B2-AED3-7367D6A401C2}"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4FF0E-6D5C-46D7-9CBE-F75939B1E4E4}" type="slidenum">
              <a:rPr lang="en-US" smtClean="0"/>
              <a:t>‹#›</a:t>
            </a:fld>
            <a:endParaRPr lang="en-US"/>
          </a:p>
        </p:txBody>
      </p:sp>
    </p:spTree>
    <p:extLst>
      <p:ext uri="{BB962C8B-B14F-4D97-AF65-F5344CB8AC3E}">
        <p14:creationId xmlns:p14="http://schemas.microsoft.com/office/powerpoint/2010/main" val="87649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106</a:t>
            </a:fld>
            <a:endParaRPr lang="en-US"/>
          </a:p>
        </p:txBody>
      </p:sp>
    </p:spTree>
    <p:extLst>
      <p:ext uri="{BB962C8B-B14F-4D97-AF65-F5344CB8AC3E}">
        <p14:creationId xmlns:p14="http://schemas.microsoft.com/office/powerpoint/2010/main" val="290650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FE22-4668-A0A1-196A-4D782656B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AD502-120A-5FE9-97BA-0643DA1B9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FDB00-75B3-CF5C-DC75-BAA1D8B5D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3FB08E-34BF-FAB2-9CB8-FC88A8B094C1}"/>
              </a:ext>
            </a:extLst>
          </p:cNvPr>
          <p:cNvSpPr>
            <a:spLocks noGrp="1"/>
          </p:cNvSpPr>
          <p:nvPr>
            <p:ph type="sldNum" sz="quarter" idx="5"/>
          </p:nvPr>
        </p:nvSpPr>
        <p:spPr/>
        <p:txBody>
          <a:bodyPr/>
          <a:lstStyle/>
          <a:p>
            <a:fld id="{CFC4FF0E-6D5C-46D7-9CBE-F75939B1E4E4}" type="slidenum">
              <a:rPr lang="en-US" smtClean="0"/>
              <a:t>107</a:t>
            </a:fld>
            <a:endParaRPr lang="en-US"/>
          </a:p>
        </p:txBody>
      </p:sp>
    </p:spTree>
    <p:extLst>
      <p:ext uri="{BB962C8B-B14F-4D97-AF65-F5344CB8AC3E}">
        <p14:creationId xmlns:p14="http://schemas.microsoft.com/office/powerpoint/2010/main" val="25605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138</a:t>
            </a:fld>
            <a:endParaRPr lang="en-US"/>
          </a:p>
        </p:txBody>
      </p:sp>
    </p:spTree>
    <p:extLst>
      <p:ext uri="{BB962C8B-B14F-4D97-AF65-F5344CB8AC3E}">
        <p14:creationId xmlns:p14="http://schemas.microsoft.com/office/powerpoint/2010/main" val="145312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139</a:t>
            </a:fld>
            <a:endParaRPr lang="en-US"/>
          </a:p>
        </p:txBody>
      </p:sp>
    </p:spTree>
    <p:extLst>
      <p:ext uri="{BB962C8B-B14F-4D97-AF65-F5344CB8AC3E}">
        <p14:creationId xmlns:p14="http://schemas.microsoft.com/office/powerpoint/2010/main" val="254826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C451-610F-2AEE-1EAC-0662681F5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9AE6A5-48E2-891C-13CE-BAF78230C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11D71-9951-E024-3846-A5B817C37221}"/>
              </a:ext>
            </a:extLst>
          </p:cNvPr>
          <p:cNvSpPr>
            <a:spLocks noGrp="1"/>
          </p:cNvSpPr>
          <p:nvPr>
            <p:ph type="dt" sz="half" idx="10"/>
          </p:nvPr>
        </p:nvSpPr>
        <p:spPr/>
        <p:txBody>
          <a:bodyPr/>
          <a:lstStyle/>
          <a:p>
            <a:fld id="{D79F00C4-0926-47DF-80C1-959172915501}" type="datetime1">
              <a:rPr lang="en-US" smtClean="0"/>
              <a:t>10/25/2024</a:t>
            </a:fld>
            <a:endParaRPr lang="en-US"/>
          </a:p>
        </p:txBody>
      </p:sp>
      <p:sp>
        <p:nvSpPr>
          <p:cNvPr id="5" name="Footer Placeholder 4">
            <a:extLst>
              <a:ext uri="{FF2B5EF4-FFF2-40B4-BE49-F238E27FC236}">
                <a16:creationId xmlns:a16="http://schemas.microsoft.com/office/drawing/2014/main" id="{9C4550BD-FDB9-E07A-F335-DF3A2CFE2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90CE2-ECAC-080E-3A1A-D032FD38DD30}"/>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5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E545-3D8F-A772-6317-A0D79E450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D28B1-5399-AB5D-4153-2B81A08C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B68B-B90B-AE62-DF00-FC3BABED9DFD}"/>
              </a:ext>
            </a:extLst>
          </p:cNvPr>
          <p:cNvSpPr>
            <a:spLocks noGrp="1"/>
          </p:cNvSpPr>
          <p:nvPr>
            <p:ph type="dt" sz="half" idx="10"/>
          </p:nvPr>
        </p:nvSpPr>
        <p:spPr/>
        <p:txBody>
          <a:bodyPr/>
          <a:lstStyle/>
          <a:p>
            <a:fld id="{8711CC49-1ADD-41FE-983D-E584BF761632}" type="datetime1">
              <a:rPr lang="en-US" smtClean="0"/>
              <a:t>10/25/2024</a:t>
            </a:fld>
            <a:endParaRPr lang="en-US"/>
          </a:p>
        </p:txBody>
      </p:sp>
      <p:sp>
        <p:nvSpPr>
          <p:cNvPr id="5" name="Footer Placeholder 4">
            <a:extLst>
              <a:ext uri="{FF2B5EF4-FFF2-40B4-BE49-F238E27FC236}">
                <a16:creationId xmlns:a16="http://schemas.microsoft.com/office/drawing/2014/main" id="{7D9A8F9A-931F-01C6-BAF9-6A4885AA4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DE266-E527-38F2-2737-9772FD294103}"/>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07101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BA3103-F34B-0EBE-E0BA-2D75F66E3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2876B-ED6C-A2D6-BC84-E1CC5FB07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2F885-22D7-E07F-A4E5-5B2F6324920A}"/>
              </a:ext>
            </a:extLst>
          </p:cNvPr>
          <p:cNvSpPr>
            <a:spLocks noGrp="1"/>
          </p:cNvSpPr>
          <p:nvPr>
            <p:ph type="dt" sz="half" idx="10"/>
          </p:nvPr>
        </p:nvSpPr>
        <p:spPr/>
        <p:txBody>
          <a:bodyPr/>
          <a:lstStyle/>
          <a:p>
            <a:fld id="{D1D52C9E-4000-4035-B771-1ADD47C3A00C}" type="datetime1">
              <a:rPr lang="en-US" smtClean="0"/>
              <a:t>10/25/2024</a:t>
            </a:fld>
            <a:endParaRPr lang="en-US"/>
          </a:p>
        </p:txBody>
      </p:sp>
      <p:sp>
        <p:nvSpPr>
          <p:cNvPr id="5" name="Footer Placeholder 4">
            <a:extLst>
              <a:ext uri="{FF2B5EF4-FFF2-40B4-BE49-F238E27FC236}">
                <a16:creationId xmlns:a16="http://schemas.microsoft.com/office/drawing/2014/main" id="{F6F8C714-74E6-0FA8-E864-836C8971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5020-56B2-2C02-1DC3-A8D4B99A600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35196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CB63-382A-B447-BDCA-B4CBB7014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C14EC-5676-E306-86CA-E7F5D8CFC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BECEC-A138-82E3-4127-CBF503F28495}"/>
              </a:ext>
            </a:extLst>
          </p:cNvPr>
          <p:cNvSpPr>
            <a:spLocks noGrp="1"/>
          </p:cNvSpPr>
          <p:nvPr>
            <p:ph type="dt" sz="half" idx="10"/>
          </p:nvPr>
        </p:nvSpPr>
        <p:spPr/>
        <p:txBody>
          <a:bodyPr/>
          <a:lstStyle/>
          <a:p>
            <a:fld id="{2F3E6FBF-4CD3-4C4C-A5FB-D2272C9146AE}" type="datetime1">
              <a:rPr lang="en-US" smtClean="0"/>
              <a:t>10/25/2024</a:t>
            </a:fld>
            <a:endParaRPr lang="en-US"/>
          </a:p>
        </p:txBody>
      </p:sp>
      <p:sp>
        <p:nvSpPr>
          <p:cNvPr id="5" name="Footer Placeholder 4">
            <a:extLst>
              <a:ext uri="{FF2B5EF4-FFF2-40B4-BE49-F238E27FC236}">
                <a16:creationId xmlns:a16="http://schemas.microsoft.com/office/drawing/2014/main" id="{542E7532-75DE-5B3F-3FC3-EA23D43B6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BF46-0425-4676-8690-FD14B742D7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28872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6EC-6FC1-1623-4EEA-721FE9E2AC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C09289-BC60-38C8-E3E6-7E67DBB65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5FF6C-FC01-4955-37FB-D87FA8FD5C3B}"/>
              </a:ext>
            </a:extLst>
          </p:cNvPr>
          <p:cNvSpPr>
            <a:spLocks noGrp="1"/>
          </p:cNvSpPr>
          <p:nvPr>
            <p:ph type="dt" sz="half" idx="10"/>
          </p:nvPr>
        </p:nvSpPr>
        <p:spPr/>
        <p:txBody>
          <a:bodyPr/>
          <a:lstStyle/>
          <a:p>
            <a:fld id="{AED463D5-028C-4A33-8DAE-A6E48F39CA9D}" type="datetime1">
              <a:rPr lang="en-US" smtClean="0"/>
              <a:t>10/25/2024</a:t>
            </a:fld>
            <a:endParaRPr lang="en-US"/>
          </a:p>
        </p:txBody>
      </p:sp>
      <p:sp>
        <p:nvSpPr>
          <p:cNvPr id="5" name="Footer Placeholder 4">
            <a:extLst>
              <a:ext uri="{FF2B5EF4-FFF2-40B4-BE49-F238E27FC236}">
                <a16:creationId xmlns:a16="http://schemas.microsoft.com/office/drawing/2014/main" id="{5569FD77-858F-F67F-A3C2-6FFA8E57F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8C6D9-B872-1DDE-EC74-8CF48BEF70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77607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D677-5A7D-31A6-4490-8EA25BF30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24908-B7E3-D6B2-ADA3-CCE2D293E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5C52E-ADC1-C393-A039-56174A73F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A8D31-D732-9AE2-7204-82923446A9BB}"/>
              </a:ext>
            </a:extLst>
          </p:cNvPr>
          <p:cNvSpPr>
            <a:spLocks noGrp="1"/>
          </p:cNvSpPr>
          <p:nvPr>
            <p:ph type="dt" sz="half" idx="10"/>
          </p:nvPr>
        </p:nvSpPr>
        <p:spPr/>
        <p:txBody>
          <a:bodyPr/>
          <a:lstStyle/>
          <a:p>
            <a:fld id="{1332BA8D-2EA3-4D72-B652-F8EE810E55B9}" type="datetime1">
              <a:rPr lang="en-US" smtClean="0"/>
              <a:t>10/25/2024</a:t>
            </a:fld>
            <a:endParaRPr lang="en-US"/>
          </a:p>
        </p:txBody>
      </p:sp>
      <p:sp>
        <p:nvSpPr>
          <p:cNvPr id="6" name="Footer Placeholder 5">
            <a:extLst>
              <a:ext uri="{FF2B5EF4-FFF2-40B4-BE49-F238E27FC236}">
                <a16:creationId xmlns:a16="http://schemas.microsoft.com/office/drawing/2014/main" id="{71F653CD-1F16-7752-82E1-26D4C9BD6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9DE8-265F-ABD4-04CD-2158B4736F6C}"/>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42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4F56-EB68-C72E-7135-69AB16FFD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B7338-0DBF-DB5F-CB44-51A944091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94302-6828-C26F-6164-97F24D7EFE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E8BC3-B10F-3E22-38AC-8F2CB62F4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6D478-67E9-395B-4B11-303598465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9D805-8695-335B-F4D5-41BD9177DE8A}"/>
              </a:ext>
            </a:extLst>
          </p:cNvPr>
          <p:cNvSpPr>
            <a:spLocks noGrp="1"/>
          </p:cNvSpPr>
          <p:nvPr>
            <p:ph type="dt" sz="half" idx="10"/>
          </p:nvPr>
        </p:nvSpPr>
        <p:spPr/>
        <p:txBody>
          <a:bodyPr/>
          <a:lstStyle/>
          <a:p>
            <a:fld id="{8B71CD2F-0630-4030-8C82-916566623311}" type="datetime1">
              <a:rPr lang="en-US" smtClean="0"/>
              <a:t>10/25/2024</a:t>
            </a:fld>
            <a:endParaRPr lang="en-US"/>
          </a:p>
        </p:txBody>
      </p:sp>
      <p:sp>
        <p:nvSpPr>
          <p:cNvPr id="8" name="Footer Placeholder 7">
            <a:extLst>
              <a:ext uri="{FF2B5EF4-FFF2-40B4-BE49-F238E27FC236}">
                <a16:creationId xmlns:a16="http://schemas.microsoft.com/office/drawing/2014/main" id="{816E84D1-0FB5-546E-DB46-66D96A995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217B2-4AD3-A58B-CE8B-58BF9BEB96D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295407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9455-3C85-4290-0140-67F18407D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6E25E6-BA40-4FB5-47A4-79565473A83E}"/>
              </a:ext>
            </a:extLst>
          </p:cNvPr>
          <p:cNvSpPr>
            <a:spLocks noGrp="1"/>
          </p:cNvSpPr>
          <p:nvPr>
            <p:ph type="dt" sz="half" idx="10"/>
          </p:nvPr>
        </p:nvSpPr>
        <p:spPr/>
        <p:txBody>
          <a:bodyPr/>
          <a:lstStyle/>
          <a:p>
            <a:fld id="{17C27FED-F1F1-4838-9CC9-3B4795344231}" type="datetime1">
              <a:rPr lang="en-US" smtClean="0"/>
              <a:t>10/25/2024</a:t>
            </a:fld>
            <a:endParaRPr lang="en-US"/>
          </a:p>
        </p:txBody>
      </p:sp>
      <p:sp>
        <p:nvSpPr>
          <p:cNvPr id="4" name="Footer Placeholder 3">
            <a:extLst>
              <a:ext uri="{FF2B5EF4-FFF2-40B4-BE49-F238E27FC236}">
                <a16:creationId xmlns:a16="http://schemas.microsoft.com/office/drawing/2014/main" id="{5E8E3A67-80E5-5DB1-3C5C-4644FA7E9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4478BA-64CB-8E10-4CF8-4F6511B78A4D}"/>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85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A6C4A-6D19-C6B9-8A7D-FFFAE7E322BC}"/>
              </a:ext>
            </a:extLst>
          </p:cNvPr>
          <p:cNvSpPr>
            <a:spLocks noGrp="1"/>
          </p:cNvSpPr>
          <p:nvPr>
            <p:ph type="dt" sz="half" idx="10"/>
          </p:nvPr>
        </p:nvSpPr>
        <p:spPr/>
        <p:txBody>
          <a:bodyPr/>
          <a:lstStyle/>
          <a:p>
            <a:fld id="{1AB0CB54-82FC-44E7-9AE1-A3665D7CCB31}" type="datetime1">
              <a:rPr lang="en-US" smtClean="0"/>
              <a:t>10/25/2024</a:t>
            </a:fld>
            <a:endParaRPr lang="en-US"/>
          </a:p>
        </p:txBody>
      </p:sp>
      <p:sp>
        <p:nvSpPr>
          <p:cNvPr id="3" name="Footer Placeholder 2">
            <a:extLst>
              <a:ext uri="{FF2B5EF4-FFF2-40B4-BE49-F238E27FC236}">
                <a16:creationId xmlns:a16="http://schemas.microsoft.com/office/drawing/2014/main" id="{B8D83FA3-F8F2-E416-4BB6-2A9CA0B9A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881401-B8CB-E825-053C-EAE4E7912035}"/>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8593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2E2A-5518-1D8A-A816-3E75724D4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BE1B2-21B1-E229-298A-039830F6C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943B6D-97EA-10D3-B43D-3E8FCB26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72573-5D2E-16A3-E731-0C8948659BE6}"/>
              </a:ext>
            </a:extLst>
          </p:cNvPr>
          <p:cNvSpPr>
            <a:spLocks noGrp="1"/>
          </p:cNvSpPr>
          <p:nvPr>
            <p:ph type="dt" sz="half" idx="10"/>
          </p:nvPr>
        </p:nvSpPr>
        <p:spPr/>
        <p:txBody>
          <a:bodyPr/>
          <a:lstStyle/>
          <a:p>
            <a:fld id="{444AF9E0-FD15-412A-A659-324C350DBA3A}" type="datetime1">
              <a:rPr lang="en-US" smtClean="0"/>
              <a:t>10/25/2024</a:t>
            </a:fld>
            <a:endParaRPr lang="en-US"/>
          </a:p>
        </p:txBody>
      </p:sp>
      <p:sp>
        <p:nvSpPr>
          <p:cNvPr id="6" name="Footer Placeholder 5">
            <a:extLst>
              <a:ext uri="{FF2B5EF4-FFF2-40B4-BE49-F238E27FC236}">
                <a16:creationId xmlns:a16="http://schemas.microsoft.com/office/drawing/2014/main" id="{86F40064-EA66-6092-65A6-9EC7C9F05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93B3F-085F-7E5F-6A57-96D5AB9CE91A}"/>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79216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1986-5A81-CB30-9B4E-D23385755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72DF8-FEBA-ED9E-EF24-73F2A76AF8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DF9C0-91E9-8FF7-B978-EC2FB7721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8573F-9B8F-3D28-9613-84CF7F733710}"/>
              </a:ext>
            </a:extLst>
          </p:cNvPr>
          <p:cNvSpPr>
            <a:spLocks noGrp="1"/>
          </p:cNvSpPr>
          <p:nvPr>
            <p:ph type="dt" sz="half" idx="10"/>
          </p:nvPr>
        </p:nvSpPr>
        <p:spPr/>
        <p:txBody>
          <a:bodyPr/>
          <a:lstStyle/>
          <a:p>
            <a:fld id="{56CD2C90-832C-4D58-8B64-80CA55489F98}" type="datetime1">
              <a:rPr lang="en-US" smtClean="0"/>
              <a:t>10/25/2024</a:t>
            </a:fld>
            <a:endParaRPr lang="en-US"/>
          </a:p>
        </p:txBody>
      </p:sp>
      <p:sp>
        <p:nvSpPr>
          <p:cNvPr id="6" name="Footer Placeholder 5">
            <a:extLst>
              <a:ext uri="{FF2B5EF4-FFF2-40B4-BE49-F238E27FC236}">
                <a16:creationId xmlns:a16="http://schemas.microsoft.com/office/drawing/2014/main" id="{28FE91F2-4807-363F-D855-031EF023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6D714-AA1C-7802-FFBF-922F4F665172}"/>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6648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2A1ACC-19DE-4872-7E50-AF6656939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E57E8-DFBB-0126-0509-C5FA38A91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07588-30FF-A76B-F545-EAF2C3AE7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D217B-749D-47A4-A7C3-22345CADACE9}" type="datetime1">
              <a:rPr lang="en-US" smtClean="0"/>
              <a:t>10/25/2024</a:t>
            </a:fld>
            <a:endParaRPr lang="en-US"/>
          </a:p>
        </p:txBody>
      </p:sp>
      <p:sp>
        <p:nvSpPr>
          <p:cNvPr id="5" name="Footer Placeholder 4">
            <a:extLst>
              <a:ext uri="{FF2B5EF4-FFF2-40B4-BE49-F238E27FC236}">
                <a16:creationId xmlns:a16="http://schemas.microsoft.com/office/drawing/2014/main" id="{18CFDAC7-6FDE-348D-F1C4-2C5494BB0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25BFA0-72C8-C6B6-A3E3-CB9EEF4EF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4A80C-5778-49E5-A000-7BF9B366B601}" type="slidenum">
              <a:rPr lang="en-US" smtClean="0"/>
              <a:t>‹#›</a:t>
            </a:fld>
            <a:endParaRPr lang="en-US"/>
          </a:p>
        </p:txBody>
      </p:sp>
    </p:spTree>
    <p:extLst>
      <p:ext uri="{BB962C8B-B14F-4D97-AF65-F5344CB8AC3E}">
        <p14:creationId xmlns:p14="http://schemas.microsoft.com/office/powerpoint/2010/main" val="154153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w3schools.com/html/tryit.asp?filename=tryhtml_images_map2"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16.xml.rels><?xml version="1.0" encoding="UTF-8" standalone="yes"?>
<Relationships xmlns="http://schemas.openxmlformats.org/package/2006/relationships"><Relationship Id="rId2" Type="http://schemas.openxmlformats.org/officeDocument/2006/relationships/hyperlink" Target="https://www.w3schools.com/html/tryit.asp?filename=tryhtml_images_background3"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27.xml.rels><?xml version="1.0" encoding="UTF-8" standalone="yes"?>
<Relationships xmlns="http://schemas.openxmlformats.org/package/2006/relationships"><Relationship Id="rId2" Type="http://schemas.openxmlformats.org/officeDocument/2006/relationships/hyperlink" Target="https://www.favicon.cc/"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w3schools.com/html/tryit.asp?filename=tryhtml_table5"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9.xml.rels><?xml version="1.0" encoding="UTF-8" standalone="yes"?>
<Relationships xmlns="http://schemas.openxmlformats.org/package/2006/relationships"><Relationship Id="rId8" Type="http://schemas.openxmlformats.org/officeDocument/2006/relationships/hyperlink" Target="https://www.w3schools.com/tags/tag_colgroup.asp" TargetMode="External"/><Relationship Id="rId3" Type="http://schemas.openxmlformats.org/officeDocument/2006/relationships/hyperlink" Target="https://www.w3schools.com/tags/tag_table.asp" TargetMode="External"/><Relationship Id="rId7" Type="http://schemas.openxmlformats.org/officeDocument/2006/relationships/hyperlink" Target="https://www.w3schools.com/tags/tag_caption.asp" TargetMode="External"/><Relationship Id="rId12" Type="http://schemas.openxmlformats.org/officeDocument/2006/relationships/hyperlink" Target="https://www.w3schools.com/tags/tag_tfoot.a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w3schools.com/tags/tag_td.asp" TargetMode="External"/><Relationship Id="rId11" Type="http://schemas.openxmlformats.org/officeDocument/2006/relationships/hyperlink" Target="https://www.w3schools.com/tags/tag_tbody.asp" TargetMode="External"/><Relationship Id="rId5" Type="http://schemas.openxmlformats.org/officeDocument/2006/relationships/hyperlink" Target="https://www.w3schools.com/tags/tag_tr.asp" TargetMode="External"/><Relationship Id="rId10" Type="http://schemas.openxmlformats.org/officeDocument/2006/relationships/hyperlink" Target="https://www.w3schools.com/tags/tag_thead.asp" TargetMode="External"/><Relationship Id="rId4" Type="http://schemas.openxmlformats.org/officeDocument/2006/relationships/hyperlink" Target="https://www.w3schools.com/tags/tag_th.asp" TargetMode="External"/><Relationship Id="rId9" Type="http://schemas.openxmlformats.org/officeDocument/2006/relationships/hyperlink" Target="https://www.w3schools.com/tags/tag_col.as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w3schools.com/html/tryit.asp?filename=tryhtml_table_cellpadding2" TargetMode="External"/><Relationship Id="rId2" Type="http://schemas.openxmlformats.org/officeDocument/2006/relationships/hyperlink" Target="https://www.w3schools.com/html/tryit.asp?filename=tryhtml_table_cellpadding"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7" Type="http://schemas.openxmlformats.org/officeDocument/2006/relationships/hyperlink" Target="https://www.w3schools.com/tags/tag_dd.asp" TargetMode="External"/><Relationship Id="rId2" Type="http://schemas.openxmlformats.org/officeDocument/2006/relationships/hyperlink" Target="https://www.w3schools.com/tags/tag_ul.asp" TargetMode="External"/><Relationship Id="rId1" Type="http://schemas.openxmlformats.org/officeDocument/2006/relationships/slideLayout" Target="../slideLayouts/slideLayout2.xml"/><Relationship Id="rId6" Type="http://schemas.openxmlformats.org/officeDocument/2006/relationships/hyperlink" Target="https://www.w3schools.com/tags/tag_dt.asp" TargetMode="External"/><Relationship Id="rId5" Type="http://schemas.openxmlformats.org/officeDocument/2006/relationships/hyperlink" Target="https://www.w3schools.com/tags/tag_dl.asp" TargetMode="External"/><Relationship Id="rId4" Type="http://schemas.openxmlformats.org/officeDocument/2006/relationships/hyperlink" Target="https://www.w3schools.com/tags/tag_li.asp"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w3schools.com/html/html_div.asp" TargetMode="External"/><Relationship Id="rId2" Type="http://schemas.openxmlformats.org/officeDocument/2006/relationships/hyperlink" Target="https://www.w3schools.com/html/html_lists_other.asp"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w3schools.com/html/tryit.asp?filename=tryhtml_block_div"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w3schools.com/html/tryit.asp?filename=tryhtml_inline_span"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w3schools.com/html/tryit.asp?filename=tryhtml_span"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w3schools.com/tags/tag_span.asp" TargetMode="External"/><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w3schools.com/html/html_classes.asp"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www.w3schools.com/html/html_id.asp"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w3schools.com/html/html_id.asp" TargetMode="External"/><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info.cern.c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tags/tag_hr.asp" TargetMode="External"/><Relationship Id="rId2" Type="http://schemas.openxmlformats.org/officeDocument/2006/relationships/hyperlink" Target="https://www.w3schools.com/tags/tag_p.asp" TargetMode="External"/><Relationship Id="rId1" Type="http://schemas.openxmlformats.org/officeDocument/2006/relationships/slideLayout" Target="../slideLayouts/slideLayout2.xml"/><Relationship Id="rId5" Type="http://schemas.openxmlformats.org/officeDocument/2006/relationships/hyperlink" Target="https://www.w3schools.com/tags/tag_pre.asp" TargetMode="External"/><Relationship Id="rId4" Type="http://schemas.openxmlformats.org/officeDocument/2006/relationships/hyperlink" Target="https://www.w3schools.com/tags/tag_br.asp"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www.w3schools.com/css/default.asp"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www.w3schools.com/html/tryit.asp?filename=tryhtml_classes_css"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www.w3schools.com/html/tryit.asp?filename=tryhtml_classes_tag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hyperlink" Target="https://www.w3schools.com/html/html_scripts.asp"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w3schools.com/html/html_scripts.asp" TargetMode="External"/><Relationship Id="rId2" Type="http://schemas.openxmlformats.org/officeDocument/2006/relationships/hyperlink" Target="https://www.w3schools.com/html/tryit.asp?filename=tryhtml_id_js" TargetMode="External"/><Relationship Id="rId1" Type="http://schemas.openxmlformats.org/officeDocument/2006/relationships/slideLayout" Target="../slideLayouts/slideLayout2.xml"/><Relationship Id="rId4" Type="http://schemas.openxmlformats.org/officeDocument/2006/relationships/hyperlink" Target="https://www.w3schools.com/js/default.asp"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html/tryit.asp?filename=tryhtml_defa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html/tryit.asp?filename=tryhtml_formatting_i" TargetMode="External"/><Relationship Id="rId2" Type="http://schemas.openxmlformats.org/officeDocument/2006/relationships/hyperlink" Target="https://www.w3schools.com/html/tryit.asp?filename=tryhtml_formatting_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w3schools.com/html/tryit.asp?filename=tryhtml_formatting_de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tags/tag_sup.asp" TargetMode="External"/><Relationship Id="rId3" Type="http://schemas.openxmlformats.org/officeDocument/2006/relationships/hyperlink" Target="https://www.w3schools.com/tags/tag_em.asp" TargetMode="External"/><Relationship Id="rId7" Type="http://schemas.openxmlformats.org/officeDocument/2006/relationships/hyperlink" Target="https://www.w3schools.com/tags/tag_sub.asp" TargetMode="External"/><Relationship Id="rId2" Type="http://schemas.openxmlformats.org/officeDocument/2006/relationships/hyperlink" Target="https://www.w3schools.com/tags/tag_b.asp" TargetMode="External"/><Relationship Id="rId1" Type="http://schemas.openxmlformats.org/officeDocument/2006/relationships/slideLayout" Target="../slideLayouts/slideLayout2.xml"/><Relationship Id="rId6" Type="http://schemas.openxmlformats.org/officeDocument/2006/relationships/hyperlink" Target="https://www.w3schools.com/tags/tag_strong.asp" TargetMode="External"/><Relationship Id="rId11" Type="http://schemas.openxmlformats.org/officeDocument/2006/relationships/hyperlink" Target="https://www.w3schools.com/tags/tag_mark.asp" TargetMode="External"/><Relationship Id="rId5" Type="http://schemas.openxmlformats.org/officeDocument/2006/relationships/hyperlink" Target="https://www.w3schools.com/tags/tag_small.asp" TargetMode="External"/><Relationship Id="rId10" Type="http://schemas.openxmlformats.org/officeDocument/2006/relationships/hyperlink" Target="https://www.w3schools.com/tags/tag_del.asp" TargetMode="External"/><Relationship Id="rId4" Type="http://schemas.openxmlformats.org/officeDocument/2006/relationships/hyperlink" Target="https://www.w3schools.com/tags/tag_i.asp" TargetMode="External"/><Relationship Id="rId9" Type="http://schemas.openxmlformats.org/officeDocument/2006/relationships/hyperlink" Target="https://www.w3schools.com/tags/tag_ins.asp"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w3schools.com/tags/tag_cite.asp" TargetMode="External"/><Relationship Id="rId3" Type="http://schemas.openxmlformats.org/officeDocument/2006/relationships/image" Target="../media/image8.png"/><Relationship Id="rId7" Type="http://schemas.openxmlformats.org/officeDocument/2006/relationships/hyperlink" Target="https://www.w3schools.com/tags/tag_blockquote.asp"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w3schools.com/tags/tag_bdo.asp" TargetMode="External"/><Relationship Id="rId5" Type="http://schemas.openxmlformats.org/officeDocument/2006/relationships/hyperlink" Target="https://www.w3schools.com/tags/tag_address.asp" TargetMode="External"/><Relationship Id="rId4" Type="http://schemas.openxmlformats.org/officeDocument/2006/relationships/hyperlink" Target="https://www.w3schools.com/tags/tag_abbr.asp" TargetMode="External"/><Relationship Id="rId9" Type="http://schemas.openxmlformats.org/officeDocument/2006/relationships/hyperlink" Target="https://www.w3schools.com/tags/tag_q.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html/tryit.asp?filename=tryhtml_css_intern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w3schools.com/html/tryit.asp?filename=tryhtml_css_external_relativ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w3schools.com/html/tryit.asp?filename=tryhtml_links_w3school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s.com/html/tryit.asp?filename=tryhtml_links_imag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w3schools.com/html/tryit.asp?filename=tryhtml_links_button_elem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w3schools.com/html/tryit.asp?filename=tryhtml_links_external_relative" TargetMode="External"/><Relationship Id="rId2" Type="http://schemas.openxmlformats.org/officeDocument/2006/relationships/hyperlink" Target="https://www.w3schools.com/html/tryit.asp?filename=tryhtml_links_external_ur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3schools.com/html/tryit.asp?filename=tryhtml_images_girl"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w3schools.com/html/tryit.asp?filename=tryhtml_images_alt_chania"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html/tryit.asp?filename=tryhtml_images_attributes" TargetMode="External"/><Relationship Id="rId2" Type="http://schemas.openxmlformats.org/officeDocument/2006/relationships/hyperlink" Target="https://www.w3schools.com/html/tryit.asp?filename=tryhtml_images_siz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w3schools.com/html/tryit.asp?filename=tryhtml_images_folder"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schools.com/html/tryit.asp?filename=tryhtml_images_w3school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w3schools.com/html/tryit.asp?filename=tryhtml_images_hackma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F2CC-5489-E7E2-CF72-C47EA507C4B2}"/>
              </a:ext>
            </a:extLst>
          </p:cNvPr>
          <p:cNvSpPr>
            <a:spLocks noGrp="1"/>
          </p:cNvSpPr>
          <p:nvPr>
            <p:ph type="ctrTitle"/>
          </p:nvPr>
        </p:nvSpPr>
        <p:spPr/>
        <p:txBody>
          <a:bodyPr/>
          <a:lstStyle/>
          <a:p>
            <a:r>
              <a:rPr lang="en-US" dirty="0"/>
              <a:t>Html and CSS(html)</a:t>
            </a:r>
          </a:p>
        </p:txBody>
      </p:sp>
      <p:sp>
        <p:nvSpPr>
          <p:cNvPr id="3" name="Subtitle 2">
            <a:extLst>
              <a:ext uri="{FF2B5EF4-FFF2-40B4-BE49-F238E27FC236}">
                <a16:creationId xmlns:a16="http://schemas.microsoft.com/office/drawing/2014/main" id="{9663954E-34EA-E4C3-7DF9-68C353A6E617}"/>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9768389E-F7B5-BA06-6147-A9C9FBB9EC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A243B-9431-699E-710E-29DD0D79D43A}"/>
              </a:ext>
            </a:extLst>
          </p:cNvPr>
          <p:cNvSpPr>
            <a:spLocks noGrp="1"/>
          </p:cNvSpPr>
          <p:nvPr>
            <p:ph type="sldNum" sz="quarter" idx="12"/>
          </p:nvPr>
        </p:nvSpPr>
        <p:spPr/>
        <p:txBody>
          <a:bodyPr/>
          <a:lstStyle/>
          <a:p>
            <a:fld id="{9A74A80C-5778-49E5-A000-7BF9B366B601}" type="slidenum">
              <a:rPr lang="en-US" smtClean="0"/>
              <a:t>1</a:t>
            </a:fld>
            <a:endParaRPr lang="en-US"/>
          </a:p>
        </p:txBody>
      </p:sp>
    </p:spTree>
    <p:extLst>
      <p:ext uri="{BB962C8B-B14F-4D97-AF65-F5344CB8AC3E}">
        <p14:creationId xmlns:p14="http://schemas.microsoft.com/office/powerpoint/2010/main" val="2632544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A5CB-F507-6D16-DE59-2708355EB67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F0E08F2-14DC-DDBA-CE4A-91AB2AC75C03}"/>
              </a:ext>
            </a:extLst>
          </p:cNvPr>
          <p:cNvSpPr>
            <a:spLocks noGrp="1" noChangeArrowheads="1"/>
          </p:cNvSpPr>
          <p:nvPr>
            <p:ph idx="1"/>
          </p:nvPr>
        </p:nvSpPr>
        <p:spPr bwMode="auto">
          <a:xfrm>
            <a:off x="433525" y="3208169"/>
            <a:ext cx="11553547"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Empty HTML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elements with no content are called empty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br</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defines a line break, and is an empty element without a closing tag: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br</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 paragraph with a line break.</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5552D7D-30B7-8F2F-7373-CB70C4998AD0}"/>
              </a:ext>
            </a:extLst>
          </p:cNvPr>
          <p:cNvSpPr txBox="1">
            <a:spLocks noChangeArrowheads="1"/>
          </p:cNvSpPr>
          <p:nvPr/>
        </p:nvSpPr>
        <p:spPr bwMode="auto">
          <a:xfrm>
            <a:off x="433526" y="269166"/>
            <a:ext cx="1155354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Images</a:t>
            </a:r>
          </a:p>
          <a:p>
            <a:pPr marL="0" indent="0">
              <a:lnSpc>
                <a:spcPct val="100000"/>
              </a:lnSpc>
              <a:buFontTx/>
              <a:buNone/>
            </a:pPr>
            <a:r>
              <a:rPr lang="en-US" altLang="en-US" sz="2000" dirty="0">
                <a:solidFill>
                  <a:srgbClr val="000000"/>
                </a:solidFill>
                <a:latin typeface="Verdana" panose="020B0604030504040204" pitchFamily="34" charset="0"/>
              </a:rPr>
              <a:t>HTML images are defined with the </a:t>
            </a:r>
            <a:r>
              <a:rPr lang="en-US" altLang="en-US" sz="2000" dirty="0">
                <a:solidFill>
                  <a:srgbClr val="DC143C"/>
                </a:solidFill>
                <a:latin typeface="Consolas" panose="020B0609020204030204" pitchFamily="49" charset="0"/>
              </a:rPr>
              <a:t>&lt;</a:t>
            </a:r>
            <a:r>
              <a:rPr lang="en-US" altLang="en-US" sz="2000" dirty="0" err="1">
                <a:solidFill>
                  <a:srgbClr val="DC143C"/>
                </a:solidFill>
                <a:latin typeface="Consolas" panose="020B0609020204030204" pitchFamily="49" charset="0"/>
              </a:rPr>
              <a:t>img</a:t>
            </a:r>
            <a:r>
              <a:rPr lang="en-US" altLang="en-US" sz="2000" dirty="0">
                <a:solidFill>
                  <a:srgbClr val="DC143C"/>
                </a:solidFill>
                <a:latin typeface="Consolas" panose="020B0609020204030204" pitchFamily="49" charset="0"/>
              </a:rPr>
              <a:t>&gt;</a:t>
            </a:r>
            <a:r>
              <a:rPr lang="en-US" altLang="en-US" sz="2000" dirty="0">
                <a:solidFill>
                  <a:srgbClr val="000000"/>
                </a:solidFill>
                <a:latin typeface="Verdana" panose="020B0604030504040204" pitchFamily="34" charset="0"/>
              </a:rPr>
              <a:t> tag.</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source file (</a:t>
            </a:r>
            <a:r>
              <a:rPr lang="en-US" altLang="en-US" sz="2000" dirty="0" err="1">
                <a:solidFill>
                  <a:srgbClr val="DC143C"/>
                </a:solidFill>
                <a:latin typeface="Consolas" panose="020B0609020204030204" pitchFamily="49" charset="0"/>
              </a:rPr>
              <a:t>src</a:t>
            </a:r>
            <a:r>
              <a:rPr lang="en-US" altLang="en-US" sz="2000" dirty="0">
                <a:solidFill>
                  <a:srgbClr val="000000"/>
                </a:solidFill>
                <a:latin typeface="Verdana" panose="020B0604030504040204" pitchFamily="34" charset="0"/>
              </a:rPr>
              <a:t>), alternative text (</a:t>
            </a:r>
            <a:r>
              <a:rPr lang="en-US" altLang="en-US" sz="2000" dirty="0">
                <a:solidFill>
                  <a:srgbClr val="DC143C"/>
                </a:solidFill>
                <a:latin typeface="Consolas" panose="020B0609020204030204" pitchFamily="49" charset="0"/>
              </a:rPr>
              <a:t>alt</a:t>
            </a:r>
            <a:r>
              <a:rPr lang="en-US" altLang="en-US" sz="2000" dirty="0">
                <a:solidFill>
                  <a:srgbClr val="000000"/>
                </a:solidFill>
                <a:latin typeface="Verdana" panose="020B0604030504040204" pitchFamily="34" charset="0"/>
              </a:rPr>
              <a:t>), </a:t>
            </a:r>
            <a:r>
              <a:rPr lang="en-US" altLang="en-US" sz="2000" dirty="0">
                <a:solidFill>
                  <a:srgbClr val="DC143C"/>
                </a:solidFill>
                <a:latin typeface="Consolas" panose="020B0609020204030204" pitchFamily="49" charset="0"/>
              </a:rPr>
              <a:t>width</a:t>
            </a:r>
            <a:r>
              <a:rPr lang="en-US" altLang="en-US" sz="2000" dirty="0">
                <a:solidFill>
                  <a:srgbClr val="000000"/>
                </a:solidFill>
                <a:latin typeface="Verdana" panose="020B0604030504040204" pitchFamily="34" charset="0"/>
              </a:rPr>
              <a:t>, and </a:t>
            </a:r>
            <a:r>
              <a:rPr lang="en-US" altLang="en-US" sz="2000" dirty="0">
                <a:solidFill>
                  <a:srgbClr val="DC143C"/>
                </a:solidFill>
                <a:latin typeface="Consolas" panose="020B0609020204030204" pitchFamily="49" charset="0"/>
              </a:rPr>
              <a:t>height</a:t>
            </a:r>
            <a:r>
              <a:rPr lang="en-US" altLang="en-US" sz="2000" dirty="0">
                <a:solidFill>
                  <a:srgbClr val="000000"/>
                </a:solidFill>
                <a:latin typeface="Verdana" panose="020B0604030504040204" pitchFamily="34" charset="0"/>
              </a:rPr>
              <a:t> are provided as attributes: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err="1">
                <a:solidFill>
                  <a:srgbClr val="A52A2A"/>
                </a:solidFill>
                <a:latin typeface="Consolas" panose="020B0609020204030204" pitchFamily="49" charset="0"/>
              </a:rPr>
              <a:t>img</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src</a:t>
            </a:r>
            <a:r>
              <a:rPr lang="en-US" altLang="en-US" sz="2000" dirty="0">
                <a:solidFill>
                  <a:srgbClr val="0000CD"/>
                </a:solidFill>
                <a:latin typeface="Consolas" panose="020B0609020204030204" pitchFamily="49" charset="0"/>
              </a:rPr>
              <a:t>="w3schools.jpg"</a:t>
            </a:r>
            <a:r>
              <a:rPr lang="en-US" altLang="en-US" sz="2000" dirty="0">
                <a:solidFill>
                  <a:srgbClr val="FF0000"/>
                </a:solidFill>
                <a:latin typeface="Consolas" panose="020B0609020204030204" pitchFamily="49" charset="0"/>
              </a:rPr>
              <a:t> alt</a:t>
            </a:r>
            <a:r>
              <a:rPr lang="en-US" altLang="en-US" sz="2000" dirty="0">
                <a:solidFill>
                  <a:srgbClr val="0000CD"/>
                </a:solidFill>
                <a:latin typeface="Consolas" panose="020B0609020204030204" pitchFamily="49" charset="0"/>
              </a:rPr>
              <a:t>="W3Schools.com"</a:t>
            </a:r>
            <a:r>
              <a:rPr lang="en-US" altLang="en-US" sz="2000" dirty="0">
                <a:solidFill>
                  <a:srgbClr val="FF0000"/>
                </a:solidFill>
                <a:latin typeface="Consolas" panose="020B0609020204030204" pitchFamily="49" charset="0"/>
              </a:rPr>
              <a:t> width</a:t>
            </a:r>
            <a:r>
              <a:rPr lang="en-US" altLang="en-US" sz="2000" dirty="0">
                <a:solidFill>
                  <a:srgbClr val="0000CD"/>
                </a:solidFill>
                <a:latin typeface="Consolas" panose="020B0609020204030204" pitchFamily="49" charset="0"/>
              </a:rPr>
              <a:t>="104"</a:t>
            </a:r>
            <a:r>
              <a:rPr lang="en-US" altLang="en-US" sz="2000" dirty="0">
                <a:solidFill>
                  <a:srgbClr val="FF0000"/>
                </a:solidFill>
                <a:latin typeface="Consolas" panose="020B0609020204030204" pitchFamily="49" charset="0"/>
              </a:rPr>
              <a:t> height</a:t>
            </a:r>
            <a:r>
              <a:rPr lang="en-US" altLang="en-US" sz="2000" dirty="0">
                <a:solidFill>
                  <a:srgbClr val="0000CD"/>
                </a:solidFill>
                <a:latin typeface="Consolas" panose="020B0609020204030204" pitchFamily="49" charset="0"/>
              </a:rPr>
              <a:t>="142"&gt;</a:t>
            </a:r>
            <a:endParaRPr lang="en-US" altLang="en-US" sz="3600" dirty="0"/>
          </a:p>
        </p:txBody>
      </p:sp>
      <p:sp>
        <p:nvSpPr>
          <p:cNvPr id="5" name="Footer Placeholder 4">
            <a:extLst>
              <a:ext uri="{FF2B5EF4-FFF2-40B4-BE49-F238E27FC236}">
                <a16:creationId xmlns:a16="http://schemas.microsoft.com/office/drawing/2014/main" id="{DDCF4EEE-2475-91BE-1A01-6FB41B4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F6868-AB49-4321-991A-95926FBE1761}"/>
              </a:ext>
            </a:extLst>
          </p:cNvPr>
          <p:cNvSpPr>
            <a:spLocks noGrp="1"/>
          </p:cNvSpPr>
          <p:nvPr>
            <p:ph type="sldNum" sz="quarter" idx="12"/>
          </p:nvPr>
        </p:nvSpPr>
        <p:spPr/>
        <p:txBody>
          <a:bodyPr/>
          <a:lstStyle/>
          <a:p>
            <a:fld id="{9A74A80C-5778-49E5-A000-7BF9B366B601}" type="slidenum">
              <a:rPr lang="en-US" smtClean="0"/>
              <a:t>10</a:t>
            </a:fld>
            <a:endParaRPr lang="en-US"/>
          </a:p>
        </p:txBody>
      </p:sp>
    </p:spTree>
    <p:extLst>
      <p:ext uri="{BB962C8B-B14F-4D97-AF65-F5344CB8AC3E}">
        <p14:creationId xmlns:p14="http://schemas.microsoft.com/office/powerpoint/2010/main" val="2996282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1F5C-214B-70A5-FFDF-7C5F556C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0E55D-9B4A-7BBA-5306-11A7CE477B7C}"/>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is the HTML source code for the image map above: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="workplace.jpg"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="Workplace"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usemap</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name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highlight>
                  <a:srgbClr val="FFFF00"/>
                </a:highligh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="34,44,270,350"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="290,172,333,250"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="Phone"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="phone.htm"&gt;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="circle</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coords</a:t>
            </a:r>
            <a:r>
              <a:rPr lang="en-US" b="0" i="0" dirty="0">
                <a:solidFill>
                  <a:srgbClr val="0000CD"/>
                </a:solidFill>
                <a:effectLst/>
                <a:highlight>
                  <a:srgbClr val="FFFF00"/>
                </a:highlight>
                <a:latin typeface="Consolas" panose="020B0609020204030204" pitchFamily="49" charset="0"/>
              </a:rPr>
              <a:t>="337,300,44</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="Coffee"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7D0C30C-A955-FDA4-C576-DCA63B99A7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B10EFD-7178-C01B-DAD0-931AC26C3654}"/>
              </a:ext>
            </a:extLst>
          </p:cNvPr>
          <p:cNvSpPr>
            <a:spLocks noGrp="1"/>
          </p:cNvSpPr>
          <p:nvPr>
            <p:ph type="sldNum" sz="quarter" idx="12"/>
          </p:nvPr>
        </p:nvSpPr>
        <p:spPr/>
        <p:txBody>
          <a:bodyPr/>
          <a:lstStyle/>
          <a:p>
            <a:fld id="{9A74A80C-5778-49E5-A000-7BF9B366B601}" type="slidenum">
              <a:rPr lang="en-US" smtClean="0"/>
              <a:t>100</a:t>
            </a:fld>
            <a:endParaRPr lang="en-US"/>
          </a:p>
        </p:txBody>
      </p:sp>
    </p:spTree>
    <p:extLst>
      <p:ext uri="{BB962C8B-B14F-4D97-AF65-F5344CB8AC3E}">
        <p14:creationId xmlns:p14="http://schemas.microsoft.com/office/powerpoint/2010/main" val="494420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AB70-8BCE-77E5-347D-0A2553621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B8BA8-F698-A997-847D-809888546E0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How Does it Work?</a:t>
            </a:r>
          </a:p>
          <a:p>
            <a:pPr algn="l"/>
            <a:r>
              <a:rPr lang="en-US" b="0" i="0" dirty="0">
                <a:solidFill>
                  <a:srgbClr val="000000"/>
                </a:solidFill>
                <a:effectLst/>
                <a:latin typeface="Verdana" panose="020B0604030504040204" pitchFamily="34" charset="0"/>
              </a:rPr>
              <a:t>The idea behind an image map is that you should be able to perform different actions depending on where in the image you click.</a:t>
            </a:r>
          </a:p>
          <a:p>
            <a:pPr algn="l"/>
            <a:r>
              <a:rPr lang="en-US" b="0" i="0" dirty="0">
                <a:solidFill>
                  <a:srgbClr val="000000"/>
                </a:solidFill>
                <a:effectLst/>
                <a:latin typeface="Verdana" panose="020B0604030504040204" pitchFamily="34" charset="0"/>
              </a:rPr>
              <a:t>To create an image map you need an image, and some HTML code that describes the clickable areas.</a:t>
            </a:r>
          </a:p>
          <a:p>
            <a:endParaRPr lang="en-US" dirty="0"/>
          </a:p>
        </p:txBody>
      </p:sp>
      <p:sp>
        <p:nvSpPr>
          <p:cNvPr id="4" name="Footer Placeholder 3">
            <a:extLst>
              <a:ext uri="{FF2B5EF4-FFF2-40B4-BE49-F238E27FC236}">
                <a16:creationId xmlns:a16="http://schemas.microsoft.com/office/drawing/2014/main" id="{4F522395-B9FB-A8A9-274A-63937163A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BF6B9-0ABA-4496-1FF8-035EA11244D9}"/>
              </a:ext>
            </a:extLst>
          </p:cNvPr>
          <p:cNvSpPr>
            <a:spLocks noGrp="1"/>
          </p:cNvSpPr>
          <p:nvPr>
            <p:ph type="sldNum" sz="quarter" idx="12"/>
          </p:nvPr>
        </p:nvSpPr>
        <p:spPr/>
        <p:txBody>
          <a:bodyPr/>
          <a:lstStyle/>
          <a:p>
            <a:fld id="{9A74A80C-5778-49E5-A000-7BF9B366B601}" type="slidenum">
              <a:rPr lang="en-US" smtClean="0"/>
              <a:t>101</a:t>
            </a:fld>
            <a:endParaRPr lang="en-US"/>
          </a:p>
        </p:txBody>
      </p:sp>
    </p:spTree>
    <p:extLst>
      <p:ext uri="{BB962C8B-B14F-4D97-AF65-F5344CB8AC3E}">
        <p14:creationId xmlns:p14="http://schemas.microsoft.com/office/powerpoint/2010/main" val="2687391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75B6-26C9-3CC3-FFEC-72B84FE389B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56C325B-8A62-3E98-DECA-A142AEAB4B3C}"/>
              </a:ext>
            </a:extLst>
          </p:cNvPr>
          <p:cNvSpPr>
            <a:spLocks noGrp="1" noChangeArrowheads="1"/>
          </p:cNvSpPr>
          <p:nvPr>
            <p:ph idx="1"/>
          </p:nvPr>
        </p:nvSpPr>
        <p:spPr bwMode="auto">
          <a:xfrm>
            <a:off x="838199" y="306936"/>
            <a:ext cx="6053919" cy="56745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image is inserted using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The only difference from other images is that you must add a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="workplace.jpg"</a:t>
            </a:r>
            <a:r>
              <a:rPr kumimoji="0" lang="en-US" altLang="en-US" sz="2400" b="0" i="0" u="none" strike="noStrike" cap="none" normalizeH="0" baseline="0" dirty="0">
                <a:ln>
                  <a:noFill/>
                </a:ln>
                <a:solidFill>
                  <a:srgbClr val="FF0000"/>
                </a:solidFill>
                <a:effectLst/>
                <a:latin typeface="Consolas" panose="020B0609020204030204" pitchFamily="49" charset="0"/>
              </a:rPr>
              <a:t> alt</a:t>
            </a:r>
            <a:r>
              <a:rPr kumimoji="0" lang="en-US" altLang="en-US" sz="2400" b="0" i="0" u="none" strike="noStrike" cap="none" normalizeH="0" baseline="0" dirty="0">
                <a:ln>
                  <a:noFill/>
                </a:ln>
                <a:solidFill>
                  <a:srgbClr val="0000CD"/>
                </a:solidFill>
                <a:effectLst/>
                <a:latin typeface="Consolas" panose="020B0609020204030204" pitchFamily="49" charset="0"/>
              </a:rPr>
              <a:t>="Workplace"</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highlight>
                  <a:srgbClr val="FFFF00"/>
                </a:highlight>
                <a:latin typeface="Consolas" panose="020B0609020204030204" pitchFamily="49" charset="0"/>
              </a:rPr>
              <a:t>usemap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400" b="0" i="0" u="none" strike="noStrike" cap="none" normalizeH="0" baseline="0" dirty="0" err="1">
                <a:ln>
                  <a:noFill/>
                </a:ln>
                <a:solidFill>
                  <a:srgbClr val="0000CD"/>
                </a:solidFill>
                <a:effectLst/>
                <a:highlight>
                  <a:srgbClr val="FFFF00"/>
                </a:highlight>
                <a:latin typeface="Consolas" panose="020B0609020204030204" pitchFamily="49" charset="0"/>
              </a:rPr>
              <a:t>workmap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"&gt;</a:t>
            </a:r>
            <a:endParaRPr kumimoji="0" lang="en-US" altLang="en-US"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value starts with a hash tag </a:t>
            </a:r>
            <a:r>
              <a:rPr kumimoji="0" lang="en-US" altLang="en-US" sz="2400" b="0" i="0" u="none" strike="noStrike" cap="none" normalizeH="0" baseline="0" dirty="0">
                <a:ln>
                  <a:noFill/>
                </a:ln>
                <a:solidFill>
                  <a:srgbClr val="DC143C"/>
                </a:solidFill>
                <a:effectLst/>
                <a:latin typeface="Consolas" panose="020B0609020204030204" pitchFamily="49" charset="0"/>
              </a:rPr>
              <a:t>#</a:t>
            </a:r>
            <a:r>
              <a:rPr kumimoji="0" lang="en-US" altLang="en-US" sz="2400" b="0" i="0" u="none" strike="noStrike" cap="none" normalizeH="0" baseline="0" dirty="0">
                <a:ln>
                  <a:noFill/>
                </a:ln>
                <a:solidFill>
                  <a:srgbClr val="000000"/>
                </a:solidFill>
                <a:effectLst/>
                <a:latin typeface="Verdana" panose="020B0604030504040204" pitchFamily="34" charset="0"/>
              </a:rPr>
              <a:t> followed by the name of the image map, and is used to create a relationship between the image and the image map.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use any image as an image map!</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921FBD8-B9D1-8772-2649-96415C9C4D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F9A96-D456-9E5B-6A7A-0C204CADB088}"/>
              </a:ext>
            </a:extLst>
          </p:cNvPr>
          <p:cNvSpPr>
            <a:spLocks noGrp="1"/>
          </p:cNvSpPr>
          <p:nvPr>
            <p:ph type="sldNum" sz="quarter" idx="12"/>
          </p:nvPr>
        </p:nvSpPr>
        <p:spPr/>
        <p:txBody>
          <a:bodyPr/>
          <a:lstStyle/>
          <a:p>
            <a:fld id="{9A74A80C-5778-49E5-A000-7BF9B366B601}" type="slidenum">
              <a:rPr lang="en-US" smtClean="0"/>
              <a:t>102</a:t>
            </a:fld>
            <a:endParaRPr lang="en-US"/>
          </a:p>
        </p:txBody>
      </p:sp>
    </p:spTree>
    <p:extLst>
      <p:ext uri="{BB962C8B-B14F-4D97-AF65-F5344CB8AC3E}">
        <p14:creationId xmlns:p14="http://schemas.microsoft.com/office/powerpoint/2010/main" val="2723992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242B16-E448-0E42-8F82-DE53C4D766E7}"/>
              </a:ext>
            </a:extLst>
          </p:cNvPr>
          <p:cNvSpPr>
            <a:spLocks noGrp="1" noChangeArrowheads="1"/>
          </p:cNvSpPr>
          <p:nvPr>
            <p:ph idx="1"/>
          </p:nvPr>
        </p:nvSpPr>
        <p:spPr bwMode="auto">
          <a:xfrm>
            <a:off x="838200" y="715089"/>
            <a:ext cx="7315200" cy="46897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Image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Then, add a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 is used to create an image map, and is linked to the image by using the required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map</a:t>
            </a:r>
            <a:r>
              <a:rPr kumimoji="0" lang="en-US" altLang="en-US" sz="2400" b="0" i="0" u="none" strike="noStrike" cap="none" normalizeH="0" baseline="0" dirty="0">
                <a:ln>
                  <a:noFill/>
                </a:ln>
                <a:solidFill>
                  <a:srgbClr val="FF0000"/>
                </a:solidFill>
                <a:effectLst/>
                <a:latin typeface="Consolas" panose="020B0609020204030204" pitchFamily="49" charset="0"/>
              </a:rPr>
              <a:t> name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workmap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 must have the same value as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's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57489AF-9007-4792-578C-6766E8847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5A3E5-8D17-53BA-8E99-5B48874B0FA4}"/>
              </a:ext>
            </a:extLst>
          </p:cNvPr>
          <p:cNvSpPr>
            <a:spLocks noGrp="1"/>
          </p:cNvSpPr>
          <p:nvPr>
            <p:ph type="sldNum" sz="quarter" idx="12"/>
          </p:nvPr>
        </p:nvSpPr>
        <p:spPr/>
        <p:txBody>
          <a:bodyPr/>
          <a:lstStyle/>
          <a:p>
            <a:fld id="{9A74A80C-5778-49E5-A000-7BF9B366B601}" type="slidenum">
              <a:rPr lang="en-US" smtClean="0"/>
              <a:t>103</a:t>
            </a:fld>
            <a:endParaRPr lang="en-US"/>
          </a:p>
        </p:txBody>
      </p:sp>
    </p:spTree>
    <p:extLst>
      <p:ext uri="{BB962C8B-B14F-4D97-AF65-F5344CB8AC3E}">
        <p14:creationId xmlns:p14="http://schemas.microsoft.com/office/powerpoint/2010/main" val="797703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289-1ACF-AE49-8C66-3E5057A9D6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ACDF0-6C45-379B-9B40-FB66B3A0CB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DBC35-4467-D724-9936-EE837D64F87B}"/>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8C198F54-0008-35F8-476F-E57CFE182D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8600" y="752475"/>
            <a:ext cx="11734800" cy="5353050"/>
          </a:xfrm>
          <a:prstGeom prst="rect">
            <a:avLst/>
          </a:prstGeom>
        </p:spPr>
      </p:pic>
      <p:sp>
        <p:nvSpPr>
          <p:cNvPr id="4" name="Footer Placeholder 3">
            <a:extLst>
              <a:ext uri="{FF2B5EF4-FFF2-40B4-BE49-F238E27FC236}">
                <a16:creationId xmlns:a16="http://schemas.microsoft.com/office/drawing/2014/main" id="{66D992CA-92A8-EA2E-56C3-2A73E0CCB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BAACA-D121-35E0-A6EB-F71AE80C40CC}"/>
              </a:ext>
            </a:extLst>
          </p:cNvPr>
          <p:cNvSpPr>
            <a:spLocks noGrp="1"/>
          </p:cNvSpPr>
          <p:nvPr>
            <p:ph type="sldNum" sz="quarter" idx="12"/>
          </p:nvPr>
        </p:nvSpPr>
        <p:spPr/>
        <p:txBody>
          <a:bodyPr/>
          <a:lstStyle/>
          <a:p>
            <a:fld id="{9A74A80C-5778-49E5-A000-7BF9B366B601}" type="slidenum">
              <a:rPr lang="en-US" smtClean="0"/>
              <a:t>104</a:t>
            </a:fld>
            <a:endParaRPr lang="en-US"/>
          </a:p>
        </p:txBody>
      </p:sp>
      <p:sp>
        <p:nvSpPr>
          <p:cNvPr id="9" name="TextBox 8">
            <a:extLst>
              <a:ext uri="{FF2B5EF4-FFF2-40B4-BE49-F238E27FC236}">
                <a16:creationId xmlns:a16="http://schemas.microsoft.com/office/drawing/2014/main" id="{29CF7CF8-2725-DBF0-DA88-3D34D9206F03}"/>
              </a:ext>
            </a:extLst>
          </p:cNvPr>
          <p:cNvSpPr txBox="1"/>
          <p:nvPr/>
        </p:nvSpPr>
        <p:spPr>
          <a:xfrm>
            <a:off x="494730" y="16450"/>
            <a:ext cx="9768385" cy="646331"/>
          </a:xfrm>
          <a:prstGeom prst="rect">
            <a:avLst/>
          </a:prstGeom>
          <a:noFill/>
        </p:spPr>
        <p:txBody>
          <a:bodyPr wrap="square">
            <a:spAutoFit/>
          </a:bodyPr>
          <a:lstStyle/>
          <a:p>
            <a:r>
              <a:rPr lang="en-US" dirty="0">
                <a:hlinkClick r:id="rId5"/>
              </a:rPr>
              <a:t>https://www.w3schools.com/html/tryit.asp?filename=tryhtml_images_map2</a:t>
            </a:r>
            <a:endParaRPr lang="en-US" dirty="0"/>
          </a:p>
          <a:p>
            <a:endParaRPr lang="en-US" dirty="0"/>
          </a:p>
        </p:txBody>
      </p:sp>
    </p:spTree>
    <p:extLst>
      <p:ext uri="{BB962C8B-B14F-4D97-AF65-F5344CB8AC3E}">
        <p14:creationId xmlns:p14="http://schemas.microsoft.com/office/powerpoint/2010/main" val="959551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C7DB-56A5-EE97-C105-EAD5D798565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492FC8C-E1A7-C7B5-FF27-1F96E7982E0B}"/>
              </a:ext>
            </a:extLst>
          </p:cNvPr>
          <p:cNvSpPr>
            <a:spLocks noGrp="1" noChangeArrowheads="1"/>
          </p:cNvSpPr>
          <p:nvPr>
            <p:ph idx="1"/>
          </p:nvPr>
        </p:nvSpPr>
        <p:spPr bwMode="auto">
          <a:xfrm>
            <a:off x="838200" y="1779560"/>
            <a:ext cx="9493155" cy="44434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Areas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Then, add the clickable areas.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is defined using an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a:t>
            </a: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define the shape of the clickable area, and you can choose one of these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DC143C"/>
                </a:solidFill>
                <a:effectLst/>
                <a:latin typeface="Consolas" panose="020B0609020204030204" pitchFamily="49" charset="0"/>
              </a:rPr>
              <a:t>rect</a:t>
            </a:r>
            <a:r>
              <a:rPr kumimoji="0" lang="en-US" altLang="en-US" sz="2000" b="0" i="0" u="none" strike="noStrike" cap="none" normalizeH="0" baseline="0" dirty="0">
                <a:ln>
                  <a:noFill/>
                </a:ln>
                <a:solidFill>
                  <a:srgbClr val="000000"/>
                </a:solidFill>
                <a:effectLst/>
                <a:latin typeface="Verdana" panose="020B0604030504040204" pitchFamily="34" charset="0"/>
              </a:rPr>
              <a:t> - defines a rectangular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circle</a:t>
            </a:r>
            <a:r>
              <a:rPr kumimoji="0" lang="en-US" altLang="en-US" sz="2000" b="0" i="0" u="none" strike="noStrike" cap="none" normalizeH="0" baseline="0" dirty="0">
                <a:ln>
                  <a:noFill/>
                </a:ln>
                <a:solidFill>
                  <a:srgbClr val="000000"/>
                </a:solidFill>
                <a:effectLst/>
                <a:latin typeface="Verdana" panose="020B0604030504040204" pitchFamily="34" charset="0"/>
              </a:rPr>
              <a:t> - defines a circular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poly</a:t>
            </a:r>
            <a:r>
              <a:rPr kumimoji="0" lang="en-US" altLang="en-US" sz="2000" b="0" i="0" u="none" strike="noStrike" cap="none" normalizeH="0" baseline="0" dirty="0">
                <a:ln>
                  <a:noFill/>
                </a:ln>
                <a:solidFill>
                  <a:srgbClr val="000000"/>
                </a:solidFill>
                <a:effectLst/>
                <a:latin typeface="Verdana" panose="020B0604030504040204" pitchFamily="34" charset="0"/>
              </a:rPr>
              <a:t> - defines a polygonal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 defines the entire region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also define some coordinates to be able to place the clickable area onto the image.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D483B7-6B78-0274-600F-F943A2A3B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900BB2-1610-66E6-7D6B-9300A233A61C}"/>
              </a:ext>
            </a:extLst>
          </p:cNvPr>
          <p:cNvSpPr>
            <a:spLocks noGrp="1"/>
          </p:cNvSpPr>
          <p:nvPr>
            <p:ph type="sldNum" sz="quarter" idx="12"/>
          </p:nvPr>
        </p:nvSpPr>
        <p:spPr/>
        <p:txBody>
          <a:bodyPr/>
          <a:lstStyle/>
          <a:p>
            <a:fld id="{9A74A80C-5778-49E5-A000-7BF9B366B601}" type="slidenum">
              <a:rPr lang="en-US" smtClean="0"/>
              <a:t>105</a:t>
            </a:fld>
            <a:endParaRPr lang="en-US"/>
          </a:p>
        </p:txBody>
      </p:sp>
    </p:spTree>
    <p:extLst>
      <p:ext uri="{BB962C8B-B14F-4D97-AF65-F5344CB8AC3E}">
        <p14:creationId xmlns:p14="http://schemas.microsoft.com/office/powerpoint/2010/main" val="2229450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5E5-881D-9837-F62F-82671B7B5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3EAFF-75B1-4E0D-5A51-C84F1371073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316177-55FF-46A7-252D-31B14185AE6D}"/>
              </a:ext>
            </a:extLst>
          </p:cNvPr>
          <p:cNvPicPr>
            <a:picLocks noChangeAspect="1"/>
          </p:cNvPicPr>
          <p:nvPr/>
        </p:nvPicPr>
        <p:blipFill>
          <a:blip r:embed="rId3"/>
          <a:stretch>
            <a:fillRect/>
          </a:stretch>
        </p:blipFill>
        <p:spPr>
          <a:xfrm>
            <a:off x="838200" y="249524"/>
            <a:ext cx="7181850" cy="4991100"/>
          </a:xfrm>
          <a:prstGeom prst="rect">
            <a:avLst/>
          </a:prstGeom>
        </p:spPr>
      </p:pic>
      <p:sp>
        <p:nvSpPr>
          <p:cNvPr id="9" name="TextBox 8">
            <a:extLst>
              <a:ext uri="{FF2B5EF4-FFF2-40B4-BE49-F238E27FC236}">
                <a16:creationId xmlns:a16="http://schemas.microsoft.com/office/drawing/2014/main" id="{34FD117D-FA33-AE60-A21E-80750152F593}"/>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95D56AF6-688E-3033-63F7-E82A9FF73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93836-43B8-4465-D94C-E1B9BC2E7EDD}"/>
              </a:ext>
            </a:extLst>
          </p:cNvPr>
          <p:cNvSpPr>
            <a:spLocks noGrp="1"/>
          </p:cNvSpPr>
          <p:nvPr>
            <p:ph type="sldNum" sz="quarter" idx="12"/>
          </p:nvPr>
        </p:nvSpPr>
        <p:spPr/>
        <p:txBody>
          <a:bodyPr/>
          <a:lstStyle/>
          <a:p>
            <a:fld id="{9A74A80C-5778-49E5-A000-7BF9B366B601}" type="slidenum">
              <a:rPr lang="en-US" smtClean="0"/>
              <a:t>106</a:t>
            </a:fld>
            <a:endParaRPr lang="en-US"/>
          </a:p>
        </p:txBody>
      </p:sp>
    </p:spTree>
    <p:extLst>
      <p:ext uri="{BB962C8B-B14F-4D97-AF65-F5344CB8AC3E}">
        <p14:creationId xmlns:p14="http://schemas.microsoft.com/office/powerpoint/2010/main" val="3231287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CC5A-D431-1326-71C4-AA52EF6D1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41BAE-F06A-CDFC-2331-315F140354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B0066-3F96-733C-883F-B4326BAF4E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9C5668E-A605-0776-65AB-E6A91F181FC3}"/>
              </a:ext>
            </a:extLst>
          </p:cNvPr>
          <p:cNvPicPr>
            <a:picLocks noChangeAspect="1"/>
          </p:cNvPicPr>
          <p:nvPr/>
        </p:nvPicPr>
        <p:blipFill>
          <a:blip r:embed="rId3"/>
          <a:stretch>
            <a:fillRect/>
          </a:stretch>
        </p:blipFill>
        <p:spPr>
          <a:xfrm>
            <a:off x="1487748" y="681037"/>
            <a:ext cx="7258050" cy="4495800"/>
          </a:xfrm>
          <a:prstGeom prst="rect">
            <a:avLst/>
          </a:prstGeom>
        </p:spPr>
      </p:pic>
      <p:sp>
        <p:nvSpPr>
          <p:cNvPr id="9" name="TextBox 8">
            <a:extLst>
              <a:ext uri="{FF2B5EF4-FFF2-40B4-BE49-F238E27FC236}">
                <a16:creationId xmlns:a16="http://schemas.microsoft.com/office/drawing/2014/main" id="{E813E100-740D-A13C-2612-C1993CDB7724}"/>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3D086364-E807-6F5C-4A03-F4D14AA8BA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7A4098-F151-BD8D-F1B3-C2D2B9C1B14C}"/>
              </a:ext>
            </a:extLst>
          </p:cNvPr>
          <p:cNvSpPr>
            <a:spLocks noGrp="1"/>
          </p:cNvSpPr>
          <p:nvPr>
            <p:ph type="sldNum" sz="quarter" idx="12"/>
          </p:nvPr>
        </p:nvSpPr>
        <p:spPr/>
        <p:txBody>
          <a:bodyPr/>
          <a:lstStyle/>
          <a:p>
            <a:fld id="{9A74A80C-5778-49E5-A000-7BF9B366B601}" type="slidenum">
              <a:rPr lang="en-US" smtClean="0"/>
              <a:t>107</a:t>
            </a:fld>
            <a:endParaRPr lang="en-US"/>
          </a:p>
        </p:txBody>
      </p:sp>
    </p:spTree>
    <p:extLst>
      <p:ext uri="{BB962C8B-B14F-4D97-AF65-F5344CB8AC3E}">
        <p14:creationId xmlns:p14="http://schemas.microsoft.com/office/powerpoint/2010/main" val="1805589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D1F8-0126-C957-1947-BF185745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046A1-3884-A47F-D451-44DCEFC3E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F841A2-8616-2BC3-0A8C-5F031A9383EC}"/>
              </a:ext>
            </a:extLst>
          </p:cNvPr>
          <p:cNvPicPr>
            <a:picLocks noChangeAspect="1"/>
          </p:cNvPicPr>
          <p:nvPr/>
        </p:nvPicPr>
        <p:blipFill>
          <a:blip r:embed="rId2"/>
          <a:stretch>
            <a:fillRect/>
          </a:stretch>
        </p:blipFill>
        <p:spPr>
          <a:xfrm>
            <a:off x="1081087" y="681037"/>
            <a:ext cx="6753225" cy="4248150"/>
          </a:xfrm>
          <a:prstGeom prst="rect">
            <a:avLst/>
          </a:prstGeom>
        </p:spPr>
      </p:pic>
      <p:sp>
        <p:nvSpPr>
          <p:cNvPr id="4" name="Footer Placeholder 3">
            <a:extLst>
              <a:ext uri="{FF2B5EF4-FFF2-40B4-BE49-F238E27FC236}">
                <a16:creationId xmlns:a16="http://schemas.microsoft.com/office/drawing/2014/main" id="{1C301B49-6CBB-BE7F-0421-395BE3B3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4646B-9D5B-3F46-4F8E-87929D894DF5}"/>
              </a:ext>
            </a:extLst>
          </p:cNvPr>
          <p:cNvSpPr>
            <a:spLocks noGrp="1"/>
          </p:cNvSpPr>
          <p:nvPr>
            <p:ph type="sldNum" sz="quarter" idx="12"/>
          </p:nvPr>
        </p:nvSpPr>
        <p:spPr/>
        <p:txBody>
          <a:bodyPr/>
          <a:lstStyle/>
          <a:p>
            <a:fld id="{9A74A80C-5778-49E5-A000-7BF9B366B601}" type="slidenum">
              <a:rPr lang="en-US" smtClean="0"/>
              <a:t>108</a:t>
            </a:fld>
            <a:endParaRPr lang="en-US"/>
          </a:p>
        </p:txBody>
      </p:sp>
    </p:spTree>
    <p:extLst>
      <p:ext uri="{BB962C8B-B14F-4D97-AF65-F5344CB8AC3E}">
        <p14:creationId xmlns:p14="http://schemas.microsoft.com/office/powerpoint/2010/main" val="3272112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02-2FA1-8EA3-9C4D-8BC5C83397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7237C-1C6C-7F01-D14B-894FC925E4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649C28-8036-3EB8-D107-B41411134002}"/>
              </a:ext>
            </a:extLst>
          </p:cNvPr>
          <p:cNvPicPr>
            <a:picLocks noChangeAspect="1"/>
          </p:cNvPicPr>
          <p:nvPr/>
        </p:nvPicPr>
        <p:blipFill>
          <a:blip r:embed="rId2"/>
          <a:stretch>
            <a:fillRect/>
          </a:stretch>
        </p:blipFill>
        <p:spPr>
          <a:xfrm>
            <a:off x="234950" y="88900"/>
            <a:ext cx="5448300" cy="5029200"/>
          </a:xfrm>
          <a:prstGeom prst="rect">
            <a:avLst/>
          </a:prstGeom>
        </p:spPr>
      </p:pic>
      <p:pic>
        <p:nvPicPr>
          <p:cNvPr id="7" name="Picture 6">
            <a:extLst>
              <a:ext uri="{FF2B5EF4-FFF2-40B4-BE49-F238E27FC236}">
                <a16:creationId xmlns:a16="http://schemas.microsoft.com/office/drawing/2014/main" id="{B59DEECA-BF26-CB5B-353A-F3CCA76E4E6A}"/>
              </a:ext>
            </a:extLst>
          </p:cNvPr>
          <p:cNvPicPr>
            <a:picLocks noChangeAspect="1"/>
          </p:cNvPicPr>
          <p:nvPr/>
        </p:nvPicPr>
        <p:blipFill>
          <a:blip r:embed="rId3"/>
          <a:stretch>
            <a:fillRect/>
          </a:stretch>
        </p:blipFill>
        <p:spPr>
          <a:xfrm>
            <a:off x="5727700" y="0"/>
            <a:ext cx="5057775" cy="6743700"/>
          </a:xfrm>
          <a:prstGeom prst="rect">
            <a:avLst/>
          </a:prstGeom>
        </p:spPr>
      </p:pic>
      <p:sp>
        <p:nvSpPr>
          <p:cNvPr id="9" name="TextBox 8">
            <a:extLst>
              <a:ext uri="{FF2B5EF4-FFF2-40B4-BE49-F238E27FC236}">
                <a16:creationId xmlns:a16="http://schemas.microsoft.com/office/drawing/2014/main" id="{878BEF35-C965-68F2-D054-BF5A16A78397}"/>
              </a:ext>
            </a:extLst>
          </p:cNvPr>
          <p:cNvSpPr txBox="1"/>
          <p:nvPr/>
        </p:nvSpPr>
        <p:spPr>
          <a:xfrm>
            <a:off x="0" y="5103674"/>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you have enough data to create a clickable circular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="circle"</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="337, 300, 44"</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FD124945-0DA9-39F1-0576-BF03234CF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8214-320E-6C6E-412F-5874A0C473BE}"/>
              </a:ext>
            </a:extLst>
          </p:cNvPr>
          <p:cNvSpPr>
            <a:spLocks noGrp="1"/>
          </p:cNvSpPr>
          <p:nvPr>
            <p:ph type="sldNum" sz="quarter" idx="12"/>
          </p:nvPr>
        </p:nvSpPr>
        <p:spPr/>
        <p:txBody>
          <a:bodyPr/>
          <a:lstStyle/>
          <a:p>
            <a:fld id="{9A74A80C-5778-49E5-A000-7BF9B366B601}" type="slidenum">
              <a:rPr lang="en-US" smtClean="0"/>
              <a:t>109</a:t>
            </a:fld>
            <a:endParaRPr lang="en-US"/>
          </a:p>
        </p:txBody>
      </p:sp>
    </p:spTree>
    <p:extLst>
      <p:ext uri="{BB962C8B-B14F-4D97-AF65-F5344CB8AC3E}">
        <p14:creationId xmlns:p14="http://schemas.microsoft.com/office/powerpoint/2010/main" val="357253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456FC45-37DF-CE82-8D67-E7369C70341F}"/>
              </a:ext>
            </a:extLst>
          </p:cNvPr>
          <p:cNvSpPr>
            <a:spLocks noGrp="1" noChangeArrowheads="1"/>
          </p:cNvSpPr>
          <p:nvPr>
            <p:ph idx="1"/>
          </p:nvPr>
        </p:nvSpPr>
        <p:spPr bwMode="auto">
          <a:xfrm>
            <a:off x="762000" y="1275705"/>
            <a:ext cx="8898073"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t>
            </a:r>
            <a:r>
              <a:rPr kumimoji="0" lang="en-US" altLang="en-US" sz="4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href</a:t>
            </a: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hyperlink.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the URL of the page the link goes to:</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EE65DEC-2440-1FC2-F52D-47143F2B82AF}"/>
              </a:ext>
            </a:extLst>
          </p:cNvPr>
          <p:cNvSpPr txBox="1">
            <a:spLocks noChangeArrowheads="1"/>
          </p:cNvSpPr>
          <p:nvPr/>
        </p:nvSpPr>
        <p:spPr bwMode="auto">
          <a:xfrm>
            <a:off x="762000" y="4301376"/>
            <a:ext cx="9055100" cy="228904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The </a:t>
            </a:r>
            <a:r>
              <a:rPr lang="en-US" altLang="en-US" sz="3600" dirty="0" err="1">
                <a:solidFill>
                  <a:srgbClr val="000000"/>
                </a:solidFill>
                <a:latin typeface="Segoe UI" panose="020B0502040204020203" pitchFamily="34" charset="0"/>
                <a:cs typeface="Segoe UI" panose="020B0502040204020203" pitchFamily="34" charset="0"/>
              </a:rPr>
              <a:t>src</a:t>
            </a:r>
            <a:r>
              <a:rPr lang="en-US" altLang="en-US" sz="3600" dirty="0">
                <a:solidFill>
                  <a:srgbClr val="000000"/>
                </a:solidFill>
                <a:latin typeface="Segoe UI" panose="020B0502040204020203" pitchFamily="34" charset="0"/>
                <a:cs typeface="Segoe UI" panose="020B0502040204020203" pitchFamily="34" charset="0"/>
              </a:rPr>
              <a:t> Attribute</a:t>
            </a:r>
          </a:p>
          <a:p>
            <a:pPr marL="0" indent="0">
              <a:lnSpc>
                <a:spcPct val="100000"/>
              </a:lnSpc>
              <a:buFontTx/>
              <a:buNone/>
            </a:pPr>
            <a:r>
              <a:rPr lang="en-US" altLang="en-US" sz="1600" dirty="0">
                <a:solidFill>
                  <a:srgbClr val="000000"/>
                </a:solidFill>
                <a:latin typeface="Verdana" panose="020B0604030504040204" pitchFamily="34" charset="0"/>
              </a:rPr>
              <a:t>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used to embed an image in an HTML page. The </a:t>
            </a:r>
            <a:r>
              <a:rPr lang="en-US" altLang="en-US" sz="1600" dirty="0" err="1">
                <a:solidFill>
                  <a:srgbClr val="DC143C"/>
                </a:solidFill>
                <a:latin typeface="Consolas" panose="020B0609020204030204" pitchFamily="49" charset="0"/>
              </a:rPr>
              <a:t>src</a:t>
            </a:r>
            <a:r>
              <a:rPr lang="en-US" altLang="en-US" sz="1600" dirty="0">
                <a:solidFill>
                  <a:srgbClr val="000000"/>
                </a:solidFill>
                <a:latin typeface="Verdana" panose="020B0604030504040204" pitchFamily="34" charset="0"/>
              </a:rPr>
              <a:t> attribute specifies the path to the image to be displayed: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img</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src</a:t>
            </a:r>
            <a:r>
              <a:rPr lang="en-US" altLang="en-US" sz="1600" dirty="0">
                <a:solidFill>
                  <a:srgbClr val="0000CD"/>
                </a:solidFill>
                <a:latin typeface="Consolas" panose="020B0609020204030204" pitchFamily="49" charset="0"/>
              </a:rPr>
              <a:t>="img_girl.jpg"&gt;</a:t>
            </a:r>
            <a:endParaRPr lang="en-US" altLang="en-US" dirty="0"/>
          </a:p>
        </p:txBody>
      </p:sp>
      <p:sp>
        <p:nvSpPr>
          <p:cNvPr id="5" name="Rectangle 1">
            <a:extLst>
              <a:ext uri="{FF2B5EF4-FFF2-40B4-BE49-F238E27FC236}">
                <a16:creationId xmlns:a16="http://schemas.microsoft.com/office/drawing/2014/main" id="{566691BF-4B15-DE0A-2866-AFE520B5EC75}"/>
              </a:ext>
            </a:extLst>
          </p:cNvPr>
          <p:cNvSpPr txBox="1">
            <a:spLocks noChangeArrowheads="1"/>
          </p:cNvSpPr>
          <p:nvPr/>
        </p:nvSpPr>
        <p:spPr bwMode="auto">
          <a:xfrm>
            <a:off x="762000" y="-12839"/>
            <a:ext cx="8075288" cy="1119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is Not Case Sensitive</a:t>
            </a:r>
          </a:p>
          <a:p>
            <a:pPr marL="0" indent="0">
              <a:lnSpc>
                <a:spcPct val="100000"/>
              </a:lnSpc>
              <a:buFontTx/>
              <a:buNone/>
            </a:pPr>
            <a:r>
              <a:rPr lang="en-US" altLang="en-US" sz="2000" dirty="0">
                <a:solidFill>
                  <a:srgbClr val="000000"/>
                </a:solidFill>
                <a:latin typeface="Verdana" panose="020B0604030504040204" pitchFamily="34" charset="0"/>
              </a:rPr>
              <a:t>HTML tags are not case sensitive: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 means the same as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a:t>
            </a:r>
            <a:endParaRPr lang="en-US" altLang="en-US" sz="3600" dirty="0"/>
          </a:p>
        </p:txBody>
      </p:sp>
      <p:sp>
        <p:nvSpPr>
          <p:cNvPr id="6" name="Footer Placeholder 5">
            <a:extLst>
              <a:ext uri="{FF2B5EF4-FFF2-40B4-BE49-F238E27FC236}">
                <a16:creationId xmlns:a16="http://schemas.microsoft.com/office/drawing/2014/main" id="{67FD4DB5-CC73-E133-F12A-842DF87C6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B7BB3-4FB8-6CF9-31EF-3DE590A522E4}"/>
              </a:ext>
            </a:extLst>
          </p:cNvPr>
          <p:cNvSpPr>
            <a:spLocks noGrp="1"/>
          </p:cNvSpPr>
          <p:nvPr>
            <p:ph type="sldNum" sz="quarter" idx="12"/>
          </p:nvPr>
        </p:nvSpPr>
        <p:spPr/>
        <p:txBody>
          <a:bodyPr/>
          <a:lstStyle/>
          <a:p>
            <a:fld id="{9A74A80C-5778-49E5-A000-7BF9B366B601}" type="slidenum">
              <a:rPr lang="en-US" smtClean="0"/>
              <a:t>11</a:t>
            </a:fld>
            <a:endParaRPr lang="en-US"/>
          </a:p>
        </p:txBody>
      </p:sp>
    </p:spTree>
    <p:extLst>
      <p:ext uri="{BB962C8B-B14F-4D97-AF65-F5344CB8AC3E}">
        <p14:creationId xmlns:p14="http://schemas.microsoft.com/office/powerpoint/2010/main" val="210538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581B-FF7B-0D39-2E60-3F5BB9BC6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3B64BF-2598-F303-8DEC-504DC7C269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5F6C-2133-B5D0-A091-C489A5FBD758}"/>
              </a:ext>
            </a:extLst>
          </p:cNvPr>
          <p:cNvPicPr>
            <a:picLocks noChangeAspect="1"/>
          </p:cNvPicPr>
          <p:nvPr/>
        </p:nvPicPr>
        <p:blipFill>
          <a:blip r:embed="rId2"/>
          <a:stretch>
            <a:fillRect/>
          </a:stretch>
        </p:blipFill>
        <p:spPr>
          <a:xfrm>
            <a:off x="2881312" y="1309687"/>
            <a:ext cx="6429375" cy="4238625"/>
          </a:xfrm>
          <a:prstGeom prst="rect">
            <a:avLst/>
          </a:prstGeom>
        </p:spPr>
      </p:pic>
      <p:sp>
        <p:nvSpPr>
          <p:cNvPr id="4" name="Footer Placeholder 3">
            <a:extLst>
              <a:ext uri="{FF2B5EF4-FFF2-40B4-BE49-F238E27FC236}">
                <a16:creationId xmlns:a16="http://schemas.microsoft.com/office/drawing/2014/main" id="{483D2835-065F-652D-C9B7-CFD967E1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189E3-D9A0-971C-BCC9-8E51FE6614A2}"/>
              </a:ext>
            </a:extLst>
          </p:cNvPr>
          <p:cNvSpPr>
            <a:spLocks noGrp="1"/>
          </p:cNvSpPr>
          <p:nvPr>
            <p:ph type="sldNum" sz="quarter" idx="12"/>
          </p:nvPr>
        </p:nvSpPr>
        <p:spPr/>
        <p:txBody>
          <a:bodyPr/>
          <a:lstStyle/>
          <a:p>
            <a:fld id="{9A74A80C-5778-49E5-A000-7BF9B366B601}" type="slidenum">
              <a:rPr lang="en-US" smtClean="0"/>
              <a:t>110</a:t>
            </a:fld>
            <a:endParaRPr lang="en-US"/>
          </a:p>
        </p:txBody>
      </p:sp>
    </p:spTree>
    <p:extLst>
      <p:ext uri="{BB962C8B-B14F-4D97-AF65-F5344CB8AC3E}">
        <p14:creationId xmlns:p14="http://schemas.microsoft.com/office/powerpoint/2010/main" val="1465683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C0D23D4-71C2-0D94-3629-1EEFA7782D3E}"/>
              </a:ext>
            </a:extLst>
          </p:cNvPr>
          <p:cNvSpPr>
            <a:spLocks noGrp="1" noChangeArrowheads="1"/>
          </p:cNvSpPr>
          <p:nvPr>
            <p:ph idx="1"/>
          </p:nvPr>
        </p:nvSpPr>
        <p:spPr bwMode="auto">
          <a:xfrm>
            <a:off x="1185081" y="1069642"/>
            <a:ext cx="8797119" cy="2535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Shape="poly"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shape="poly"</a:t>
            </a:r>
            <a:r>
              <a:rPr kumimoji="0" lang="en-US" altLang="en-US" sz="2000" b="0" i="0" u="none" strike="noStrike" cap="none" normalizeH="0" baseline="0" dirty="0">
                <a:ln>
                  <a:noFill/>
                </a:ln>
                <a:solidFill>
                  <a:srgbClr val="000000"/>
                </a:solidFill>
                <a:effectLst/>
                <a:latin typeface="Verdana" panose="020B0604030504040204" pitchFamily="34" charset="0"/>
              </a:rPr>
              <a:t> contains several coordinate points, which creates a shape formed with straight lines (a polygon).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This can be used to create any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Like maybe a croissant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can we make the croissant in the image below become a clickable link?</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825D2D-2570-30F8-EED3-7D9432A75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65A09-C110-78C7-A7FC-DDB9628CA4DD}"/>
              </a:ext>
            </a:extLst>
          </p:cNvPr>
          <p:cNvSpPr>
            <a:spLocks noGrp="1"/>
          </p:cNvSpPr>
          <p:nvPr>
            <p:ph type="sldNum" sz="quarter" idx="12"/>
          </p:nvPr>
        </p:nvSpPr>
        <p:spPr/>
        <p:txBody>
          <a:bodyPr/>
          <a:lstStyle/>
          <a:p>
            <a:fld id="{9A74A80C-5778-49E5-A000-7BF9B366B601}" type="slidenum">
              <a:rPr lang="en-US" smtClean="0"/>
              <a:t>111</a:t>
            </a:fld>
            <a:endParaRPr lang="en-US"/>
          </a:p>
        </p:txBody>
      </p:sp>
    </p:spTree>
    <p:extLst>
      <p:ext uri="{BB962C8B-B14F-4D97-AF65-F5344CB8AC3E}">
        <p14:creationId xmlns:p14="http://schemas.microsoft.com/office/powerpoint/2010/main" val="3716620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0A01-FD15-36A1-0CCC-3E5D02FA08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47E59B-EDDF-0338-B38E-D09A82AA50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6C8785-E041-A2ED-F440-9C038B83BEFC}"/>
              </a:ext>
            </a:extLst>
          </p:cNvPr>
          <p:cNvPicPr>
            <a:picLocks noChangeAspect="1"/>
          </p:cNvPicPr>
          <p:nvPr/>
        </p:nvPicPr>
        <p:blipFill>
          <a:blip r:embed="rId2"/>
          <a:stretch>
            <a:fillRect/>
          </a:stretch>
        </p:blipFill>
        <p:spPr>
          <a:xfrm>
            <a:off x="741362" y="119062"/>
            <a:ext cx="4562475" cy="6619875"/>
          </a:xfrm>
          <a:prstGeom prst="rect">
            <a:avLst/>
          </a:prstGeom>
        </p:spPr>
      </p:pic>
      <p:sp>
        <p:nvSpPr>
          <p:cNvPr id="7" name="TextBox 6">
            <a:extLst>
              <a:ext uri="{FF2B5EF4-FFF2-40B4-BE49-F238E27FC236}">
                <a16:creationId xmlns:a16="http://schemas.microsoft.com/office/drawing/2014/main" id="{572A4F4B-14A4-7236-AEE8-B579F18A9F37}"/>
              </a:ext>
            </a:extLst>
          </p:cNvPr>
          <p:cNvSpPr txBox="1"/>
          <p:nvPr/>
        </p:nvSpPr>
        <p:spPr>
          <a:xfrm>
            <a:off x="5118100" y="1094512"/>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coordinates come in pairs, one for the x-axis and one for the y-axis: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="poly"</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="140,121,181,116,204,160,204,222,191,270,140,329,85,355,58,352,37,322,40,259,103,161,128,147"</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="croissant.htm"&gt;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86E15E54-D22A-3B81-2513-3C128C0E3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73B5-4329-635D-8098-DCA5E75571BE}"/>
              </a:ext>
            </a:extLst>
          </p:cNvPr>
          <p:cNvSpPr>
            <a:spLocks noGrp="1"/>
          </p:cNvSpPr>
          <p:nvPr>
            <p:ph type="sldNum" sz="quarter" idx="12"/>
          </p:nvPr>
        </p:nvSpPr>
        <p:spPr/>
        <p:txBody>
          <a:bodyPr/>
          <a:lstStyle/>
          <a:p>
            <a:fld id="{9A74A80C-5778-49E5-A000-7BF9B366B601}" type="slidenum">
              <a:rPr lang="en-US" smtClean="0"/>
              <a:t>112</a:t>
            </a:fld>
            <a:endParaRPr lang="en-US"/>
          </a:p>
        </p:txBody>
      </p:sp>
    </p:spTree>
    <p:extLst>
      <p:ext uri="{BB962C8B-B14F-4D97-AF65-F5344CB8AC3E}">
        <p14:creationId xmlns:p14="http://schemas.microsoft.com/office/powerpoint/2010/main" val="4264824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5407-A998-CC77-6A62-AE0286291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B178FE-2EF2-C143-CBE1-ACC6D55F48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6CCE44-7636-D9A0-F8FF-DE069C693C98}"/>
              </a:ext>
            </a:extLst>
          </p:cNvPr>
          <p:cNvPicPr>
            <a:picLocks noChangeAspect="1"/>
          </p:cNvPicPr>
          <p:nvPr/>
        </p:nvPicPr>
        <p:blipFill>
          <a:blip r:embed="rId2"/>
          <a:stretch>
            <a:fillRect/>
          </a:stretch>
        </p:blipFill>
        <p:spPr>
          <a:xfrm>
            <a:off x="2923032" y="0"/>
            <a:ext cx="6345936" cy="6858000"/>
          </a:xfrm>
          <a:prstGeom prst="rect">
            <a:avLst/>
          </a:prstGeom>
        </p:spPr>
      </p:pic>
      <p:sp>
        <p:nvSpPr>
          <p:cNvPr id="4" name="Footer Placeholder 3">
            <a:extLst>
              <a:ext uri="{FF2B5EF4-FFF2-40B4-BE49-F238E27FC236}">
                <a16:creationId xmlns:a16="http://schemas.microsoft.com/office/drawing/2014/main" id="{73A16C37-E309-2D32-998A-3347CDA8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8BFA9-5DF3-BAE8-C31C-0B8D694BE446}"/>
              </a:ext>
            </a:extLst>
          </p:cNvPr>
          <p:cNvSpPr>
            <a:spLocks noGrp="1"/>
          </p:cNvSpPr>
          <p:nvPr>
            <p:ph type="sldNum" sz="quarter" idx="12"/>
          </p:nvPr>
        </p:nvSpPr>
        <p:spPr/>
        <p:txBody>
          <a:bodyPr/>
          <a:lstStyle/>
          <a:p>
            <a:fld id="{9A74A80C-5778-49E5-A000-7BF9B366B601}" type="slidenum">
              <a:rPr lang="en-US" smtClean="0"/>
              <a:t>113</a:t>
            </a:fld>
            <a:endParaRPr lang="en-US"/>
          </a:p>
        </p:txBody>
      </p:sp>
    </p:spTree>
    <p:extLst>
      <p:ext uri="{BB962C8B-B14F-4D97-AF65-F5344CB8AC3E}">
        <p14:creationId xmlns:p14="http://schemas.microsoft.com/office/powerpoint/2010/main" val="354053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76A335-3E9F-DB42-43FC-B4E495F98066}"/>
              </a:ext>
            </a:extLst>
          </p:cNvPr>
          <p:cNvSpPr>
            <a:spLocks noGrp="1" noChangeArrowheads="1"/>
          </p:cNvSpPr>
          <p:nvPr>
            <p:ph idx="1"/>
          </p:nvPr>
        </p:nvSpPr>
        <p:spPr bwMode="auto">
          <a:xfrm>
            <a:off x="578892" y="127764"/>
            <a:ext cx="10503090"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Map and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can also trigger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Add a </a:t>
            </a:r>
            <a:r>
              <a:rPr kumimoji="0" lang="en-US" altLang="en-US" sz="2000" b="0" i="0" u="none" strike="noStrike" cap="none" normalizeH="0" baseline="0" dirty="0">
                <a:ln>
                  <a:noFill/>
                </a:ln>
                <a:solidFill>
                  <a:srgbClr val="DC143C"/>
                </a:solidFill>
                <a:effectLst/>
                <a:latin typeface="Consolas" panose="020B0609020204030204" pitchFamily="49" charset="0"/>
              </a:rPr>
              <a:t>click</a:t>
            </a:r>
            <a:r>
              <a:rPr kumimoji="0" lang="en-US" altLang="en-US" sz="2000" b="0" i="0" u="none" strike="noStrike" cap="none" normalizeH="0" baseline="0" dirty="0">
                <a:ln>
                  <a:noFill/>
                </a:ln>
                <a:solidFill>
                  <a:srgbClr val="000000"/>
                </a:solidFill>
                <a:effectLst/>
                <a:latin typeface="Verdana" panose="020B0604030504040204" pitchFamily="34" charset="0"/>
              </a:rPr>
              <a:t> event to the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 to execute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Here, we use the onclick attribute to execute a JavaScript function when the area is clicked: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FF0000"/>
                </a:solidFill>
                <a:effectLst/>
                <a:latin typeface="Consolas" panose="020B0609020204030204" pitchFamily="49" charset="0"/>
              </a:rPr>
              <a:t> name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workmap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area</a:t>
            </a:r>
            <a:r>
              <a:rPr kumimoji="0" lang="en-US" altLang="en-US" sz="2000" b="0" i="0" u="none" strike="noStrike" cap="none" normalizeH="0" baseline="0" dirty="0">
                <a:ln>
                  <a:noFill/>
                </a:ln>
                <a:solidFill>
                  <a:srgbClr val="FF0000"/>
                </a:solidFill>
                <a:effectLst/>
                <a:latin typeface="Consolas" panose="020B0609020204030204" pitchFamily="49" charset="0"/>
              </a:rPr>
              <a:t> shape</a:t>
            </a:r>
            <a:r>
              <a:rPr kumimoji="0" lang="en-US" altLang="en-US" sz="2000" b="0" i="0" u="none" strike="noStrike" cap="none" normalizeH="0" baseline="0" dirty="0">
                <a:ln>
                  <a:noFill/>
                </a:ln>
                <a:solidFill>
                  <a:srgbClr val="0000CD"/>
                </a:solidFill>
                <a:effectLst/>
                <a:latin typeface="Consolas" panose="020B0609020204030204" pitchFamily="49" charset="0"/>
              </a:rPr>
              <a:t>="circle"</a:t>
            </a:r>
            <a:r>
              <a:rPr kumimoji="0" lang="en-US" altLang="en-US" sz="2000" b="0" i="0" u="none" strike="noStrike" cap="none" normalizeH="0" baseline="0" dirty="0">
                <a:ln>
                  <a:noFill/>
                </a:ln>
                <a:solidFill>
                  <a:srgbClr val="FF0000"/>
                </a:solidFill>
                <a:effectLst/>
                <a:latin typeface="Consolas" panose="020B0609020204030204" pitchFamily="49" charset="0"/>
              </a:rPr>
              <a:t> coords</a:t>
            </a:r>
            <a:r>
              <a:rPr kumimoji="0" lang="en-US" altLang="en-US" sz="2000" b="0" i="0" u="none" strike="noStrike" cap="none" normalizeH="0" baseline="0" dirty="0">
                <a:ln>
                  <a:noFill/>
                </a:ln>
                <a:solidFill>
                  <a:srgbClr val="0000CD"/>
                </a:solidFill>
                <a:effectLst/>
                <a:latin typeface="Consolas" panose="020B0609020204030204" pitchFamily="49" charset="0"/>
              </a:rPr>
              <a:t>="337,300,44"</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="coffee.htm"</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onclick</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000" b="0" i="0" u="none" strike="noStrike" cap="none" normalizeH="0" baseline="0" dirty="0" err="1">
                <a:ln>
                  <a:noFill/>
                </a:ln>
                <a:solidFill>
                  <a:srgbClr val="0000CD"/>
                </a:solidFill>
                <a:effectLst/>
                <a:highlight>
                  <a:srgbClr val="FFFF00"/>
                </a:highlight>
                <a:latin typeface="Consolas" panose="020B0609020204030204" pitchFamily="49" charset="0"/>
              </a:rPr>
              <a:t>myFunction</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myFunction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alert(</a:t>
            </a:r>
            <a:r>
              <a:rPr kumimoji="0" lang="en-US" altLang="en-US" sz="2000" b="0" i="0" u="none" strike="noStrike" cap="none" normalizeH="0" baseline="0" dirty="0">
                <a:ln>
                  <a:noFill/>
                </a:ln>
                <a:solidFill>
                  <a:srgbClr val="A52A2A"/>
                </a:solidFill>
                <a:effectLst/>
                <a:latin typeface="Consolas" panose="020B0609020204030204" pitchFamily="49" charset="0"/>
              </a:rPr>
              <a:t>"You clicked the coffee cup!"</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E379CB2-744F-5AEC-15FC-A9C79593F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33F9B-4AF0-006C-3EFE-CFF51E92E5A6}"/>
              </a:ext>
            </a:extLst>
          </p:cNvPr>
          <p:cNvSpPr>
            <a:spLocks noGrp="1"/>
          </p:cNvSpPr>
          <p:nvPr>
            <p:ph type="sldNum" sz="quarter" idx="12"/>
          </p:nvPr>
        </p:nvSpPr>
        <p:spPr/>
        <p:txBody>
          <a:bodyPr/>
          <a:lstStyle/>
          <a:p>
            <a:fld id="{9A74A80C-5778-49E5-A000-7BF9B366B601}" type="slidenum">
              <a:rPr lang="en-US" smtClean="0"/>
              <a:t>114</a:t>
            </a:fld>
            <a:endParaRPr lang="en-US"/>
          </a:p>
        </p:txBody>
      </p:sp>
    </p:spTree>
    <p:extLst>
      <p:ext uri="{BB962C8B-B14F-4D97-AF65-F5344CB8AC3E}">
        <p14:creationId xmlns:p14="http://schemas.microsoft.com/office/powerpoint/2010/main" val="1360179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A8C-0BFB-3A8D-5D8E-B6E5CE8ED29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614072-EFB0-7C58-11B0-EC1E7E3D96F6}"/>
              </a:ext>
            </a:extLst>
          </p:cNvPr>
          <p:cNvGraphicFramePr>
            <a:graphicFrameLocks noGrp="1"/>
          </p:cNvGraphicFramePr>
          <p:nvPr>
            <p:ph idx="1"/>
            <p:extLst>
              <p:ext uri="{D42A27DB-BD31-4B8C-83A1-F6EECF244321}">
                <p14:modId xmlns:p14="http://schemas.microsoft.com/office/powerpoint/2010/main" val="1671501847"/>
              </p:ext>
            </p:extLst>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4158671965"/>
                    </a:ext>
                  </a:extLst>
                </a:gridCol>
                <a:gridCol w="3710730">
                  <a:extLst>
                    <a:ext uri="{9D8B030D-6E8A-4147-A177-3AD203B41FA5}">
                      <a16:colId xmlns:a16="http://schemas.microsoft.com/office/drawing/2014/main" val="253008626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04001488"/>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09752161"/>
                  </a:ext>
                </a:extLst>
              </a:tr>
              <a:tr h="0">
                <a:tc>
                  <a:txBody>
                    <a:bodyPr/>
                    <a:lstStyle/>
                    <a:p>
                      <a:pPr algn="l" fontAlgn="t"/>
                      <a:r>
                        <a:rPr lang="en-US">
                          <a:effectLst/>
                          <a:highlight>
                            <a:srgbClr val="FFFF00"/>
                          </a:highlight>
                          <a:hlinkClick r:id="rId3"/>
                        </a:rPr>
                        <a:t>&lt;map&gt;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highlight>
                            <a:srgbClr val="FFFF00"/>
                          </a:highligh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425490"/>
                  </a:ext>
                </a:extLst>
              </a:tr>
              <a:tr h="0">
                <a:tc>
                  <a:txBody>
                    <a:bodyPr/>
                    <a:lstStyle/>
                    <a:p>
                      <a:pPr algn="l" fontAlgn="t"/>
                      <a:r>
                        <a:rPr lang="en-US">
                          <a:effectLst/>
                          <a:highlight>
                            <a:srgbClr val="FFFF00"/>
                          </a:highlight>
                          <a:hlinkClick r:id="rId4"/>
                        </a:rPr>
                        <a:t>&lt;area&gt;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highlight>
                            <a:srgbClr val="FFFF00"/>
                          </a:highligh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8481477"/>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950705"/>
                  </a:ext>
                </a:extLst>
              </a:tr>
            </a:tbl>
          </a:graphicData>
        </a:graphic>
      </p:graphicFrame>
      <p:sp>
        <p:nvSpPr>
          <p:cNvPr id="5" name="Rectangle 1">
            <a:extLst>
              <a:ext uri="{FF2B5EF4-FFF2-40B4-BE49-F238E27FC236}">
                <a16:creationId xmlns:a16="http://schemas.microsoft.com/office/drawing/2014/main" id="{A3F3F900-85FD-D14B-52C0-53633DECA315}"/>
              </a:ext>
            </a:extLst>
          </p:cNvPr>
          <p:cNvSpPr>
            <a:spLocks noChangeArrowheads="1"/>
          </p:cNvSpPr>
          <p:nvPr/>
        </p:nvSpPr>
        <p:spPr bwMode="auto">
          <a:xfrm>
            <a:off x="2386013" y="26606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2A9C08E-68AC-7491-92A8-2310B111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6907F-DCA1-FA67-8F80-5915640A6B0B}"/>
              </a:ext>
            </a:extLst>
          </p:cNvPr>
          <p:cNvSpPr>
            <a:spLocks noGrp="1"/>
          </p:cNvSpPr>
          <p:nvPr>
            <p:ph type="sldNum" sz="quarter" idx="12"/>
          </p:nvPr>
        </p:nvSpPr>
        <p:spPr/>
        <p:txBody>
          <a:bodyPr/>
          <a:lstStyle/>
          <a:p>
            <a:fld id="{9A74A80C-5778-49E5-A000-7BF9B366B601}" type="slidenum">
              <a:rPr lang="en-US" smtClean="0"/>
              <a:t>115</a:t>
            </a:fld>
            <a:endParaRPr lang="en-US"/>
          </a:p>
        </p:txBody>
      </p:sp>
    </p:spTree>
    <p:extLst>
      <p:ext uri="{BB962C8B-B14F-4D97-AF65-F5344CB8AC3E}">
        <p14:creationId xmlns:p14="http://schemas.microsoft.com/office/powerpoint/2010/main" val="3203023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CE1D6C-3E5D-2847-6CA5-CE381EB54B52}"/>
              </a:ext>
            </a:extLst>
          </p:cNvPr>
          <p:cNvSpPr>
            <a:spLocks noChangeArrowheads="1"/>
          </p:cNvSpPr>
          <p:nvPr/>
        </p:nvSpPr>
        <p:spPr bwMode="auto">
          <a:xfrm>
            <a:off x="571500" y="136525"/>
            <a:ext cx="8471070" cy="884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background image can be specified for almost any HTML element.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5EC55E4-419D-952E-804A-F5805FA32345}"/>
              </a:ext>
            </a:extLst>
          </p:cNvPr>
          <p:cNvSpPr>
            <a:spLocks noChangeArrowheads="1"/>
          </p:cNvSpPr>
          <p:nvPr/>
        </p:nvSpPr>
        <p:spPr bwMode="auto">
          <a:xfrm>
            <a:off x="393700" y="1336518"/>
            <a:ext cx="10782300" cy="479292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add a background image on an HTML element, use the HTML </a:t>
            </a:r>
            <a:r>
              <a:rPr kumimoji="0" lang="en-US" altLang="en-US" b="0" i="0" u="none" strike="noStrike" cap="none" normalizeH="0" baseline="0" dirty="0">
                <a:ln>
                  <a:noFill/>
                </a:ln>
                <a:solidFill>
                  <a:srgbClr val="DC143C"/>
                </a:solidFill>
                <a:effectLst/>
                <a:latin typeface="Consolas" panose="020B0609020204030204" pitchFamily="49" charset="0"/>
              </a:rPr>
              <a:t>style</a:t>
            </a:r>
            <a:r>
              <a:rPr kumimoji="0" lang="en-US" altLang="en-US" b="0" i="0" u="none" strike="noStrike" cap="none" normalizeH="0" baseline="0" dirty="0">
                <a:ln>
                  <a:noFill/>
                </a:ln>
                <a:solidFill>
                  <a:srgbClr val="000000"/>
                </a:solidFill>
                <a:effectLst/>
                <a:latin typeface="Verdana" panose="020B0604030504040204" pitchFamily="34" charset="0"/>
              </a:rPr>
              <a:t> attribute and the CSS </a:t>
            </a:r>
            <a:r>
              <a:rPr kumimoji="0" lang="en-US" altLang="en-US" b="0" i="0" u="none" strike="noStrike" cap="none" normalizeH="0" baseline="0" dirty="0">
                <a:ln>
                  <a:noFill/>
                </a:ln>
                <a:solidFill>
                  <a:srgbClr val="DC143C"/>
                </a:solidFill>
                <a:effectLst/>
                <a:latin typeface="Consolas" panose="020B0609020204030204" pitchFamily="49" charset="0"/>
              </a:rPr>
              <a:t>background-image</a:t>
            </a:r>
            <a:r>
              <a:rPr kumimoji="0" lang="en-US" altLang="en-US" b="0" i="0" u="none" strike="noStrike" cap="none" normalizeH="0" baseline="0" dirty="0">
                <a:ln>
                  <a:noFill/>
                </a:ln>
                <a:solidFill>
                  <a:srgbClr val="000000"/>
                </a:solidFill>
                <a:effectLst/>
                <a:latin typeface="Verdana" panose="020B0604030504040204" pitchFamily="34" charset="0"/>
              </a:rPr>
              <a:t> property: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Add a 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FF0000"/>
                </a:solidFill>
                <a:effectLst/>
                <a:latin typeface="Consolas" panose="020B0609020204030204" pitchFamily="49" charset="0"/>
              </a:rPr>
              <a:t> style</a:t>
            </a:r>
            <a:r>
              <a:rPr kumimoji="0" lang="en-US" altLang="en-US" b="0" i="0" u="none" strike="noStrike" cap="none" normalizeH="0" baseline="0" dirty="0">
                <a:ln>
                  <a:noFill/>
                </a:ln>
                <a:solidFill>
                  <a:srgbClr val="0000CD"/>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background-image: </a:t>
            </a:r>
            <a:r>
              <a:rPr kumimoji="0" lang="en-US" altLang="en-US" b="0" i="0" u="none" strike="noStrike" cap="none" normalizeH="0" baseline="0" dirty="0" err="1">
                <a:ln>
                  <a:noFill/>
                </a:ln>
                <a:solidFill>
                  <a:srgbClr val="0000CD"/>
                </a:solidFill>
                <a:effectLst/>
                <a:highlight>
                  <a:srgbClr val="FFFF00"/>
                </a:highlight>
                <a:latin typeface="Consolas" panose="020B0609020204030204" pitchFamily="49" charset="0"/>
              </a:rPr>
              <a:t>url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('img_girl.jpg');</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B8ECD443-E2E6-82A4-D77E-E8C8ECDAE55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6DC3AADA-CD0F-07B8-82B1-CAFDB70FF9FA}"/>
              </a:ext>
            </a:extLst>
          </p:cNvPr>
          <p:cNvSpPr>
            <a:spLocks noGrp="1"/>
          </p:cNvSpPr>
          <p:nvPr>
            <p:ph type="sldNum" sz="quarter" idx="12"/>
          </p:nvPr>
        </p:nvSpPr>
        <p:spPr/>
        <p:txBody>
          <a:bodyPr/>
          <a:lstStyle/>
          <a:p>
            <a:fld id="{9A74A80C-5778-49E5-A000-7BF9B366B601}" type="slidenum">
              <a:rPr lang="en-US" smtClean="0"/>
              <a:t>116</a:t>
            </a:fld>
            <a:endParaRPr lang="en-US"/>
          </a:p>
        </p:txBody>
      </p:sp>
    </p:spTree>
    <p:extLst>
      <p:ext uri="{BB962C8B-B14F-4D97-AF65-F5344CB8AC3E}">
        <p14:creationId xmlns:p14="http://schemas.microsoft.com/office/powerpoint/2010/main" val="466689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17C20D-3476-6109-F223-1322FA66AAB0}"/>
              </a:ext>
            </a:extLst>
          </p:cNvPr>
          <p:cNvSpPr>
            <a:spLocks noGrp="1"/>
          </p:cNvSpPr>
          <p:nvPr>
            <p:ph idx="1"/>
          </p:nvPr>
        </p:nvSpPr>
        <p:spPr>
          <a:xfrm>
            <a:off x="241300" y="136525"/>
            <a:ext cx="10515600" cy="4351338"/>
          </a:xfrm>
        </p:spPr>
        <p:txBody>
          <a:bodyPr/>
          <a:lstStyle/>
          <a:p>
            <a:pPr algn="l"/>
            <a:r>
              <a:rPr lang="en-US" b="0" i="0" dirty="0">
                <a:solidFill>
                  <a:srgbClr val="000000"/>
                </a:solidFill>
                <a:effectLst/>
                <a:latin typeface="Segoe UI" panose="020B0502040204020203" pitchFamily="34" charset="0"/>
              </a:rPr>
              <a:t>Background Repeat</a:t>
            </a:r>
          </a:p>
          <a:p>
            <a:pPr algn="l"/>
            <a:r>
              <a:rPr lang="en-US" b="0" i="0" dirty="0">
                <a:solidFill>
                  <a:srgbClr val="000000"/>
                </a:solidFill>
                <a:effectLst/>
                <a:latin typeface="Verdana" panose="020B0604030504040204" pitchFamily="34" charset="0"/>
              </a:rPr>
              <a:t>If the background image is smaller than the element, the image will repeat itself, horizontally and vertically, until it reaches the end of the element:</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('example_img_girl.jpg')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53E4959-4537-328C-C1A6-EC1AD81C4BB3}"/>
              </a:ext>
            </a:extLst>
          </p:cNvPr>
          <p:cNvPicPr>
            <a:picLocks noChangeAspect="1"/>
          </p:cNvPicPr>
          <p:nvPr/>
        </p:nvPicPr>
        <p:blipFill>
          <a:blip r:embed="rId2"/>
          <a:stretch>
            <a:fillRect/>
          </a:stretch>
        </p:blipFill>
        <p:spPr>
          <a:xfrm>
            <a:off x="2762250" y="3930650"/>
            <a:ext cx="7505700" cy="2790825"/>
          </a:xfrm>
          <a:prstGeom prst="rect">
            <a:avLst/>
          </a:prstGeom>
        </p:spPr>
      </p:pic>
      <p:sp>
        <p:nvSpPr>
          <p:cNvPr id="4" name="Footer Placeholder 3">
            <a:extLst>
              <a:ext uri="{FF2B5EF4-FFF2-40B4-BE49-F238E27FC236}">
                <a16:creationId xmlns:a16="http://schemas.microsoft.com/office/drawing/2014/main" id="{7641C356-7E03-34D5-65A5-6B19D5330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B1FA8-E61E-119A-031E-E021A3E24933}"/>
              </a:ext>
            </a:extLst>
          </p:cNvPr>
          <p:cNvSpPr>
            <a:spLocks noGrp="1"/>
          </p:cNvSpPr>
          <p:nvPr>
            <p:ph type="sldNum" sz="quarter" idx="12"/>
          </p:nvPr>
        </p:nvSpPr>
        <p:spPr/>
        <p:txBody>
          <a:bodyPr/>
          <a:lstStyle/>
          <a:p>
            <a:fld id="{9A74A80C-5778-49E5-A000-7BF9B366B601}" type="slidenum">
              <a:rPr lang="en-US" smtClean="0"/>
              <a:t>117</a:t>
            </a:fld>
            <a:endParaRPr lang="en-US"/>
          </a:p>
        </p:txBody>
      </p:sp>
    </p:spTree>
    <p:extLst>
      <p:ext uri="{BB962C8B-B14F-4D97-AF65-F5344CB8AC3E}">
        <p14:creationId xmlns:p14="http://schemas.microsoft.com/office/powerpoint/2010/main" val="38648984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843586-0865-770E-7E55-650DCCAECA46}"/>
              </a:ext>
            </a:extLst>
          </p:cNvPr>
          <p:cNvSpPr>
            <a:spLocks noGrp="1" noChangeArrowheads="1"/>
          </p:cNvSpPr>
          <p:nvPr>
            <p:ph idx="1"/>
          </p:nvPr>
        </p:nvSpPr>
        <p:spPr bwMode="auto">
          <a:xfrm>
            <a:off x="909385" y="637243"/>
            <a:ext cx="8907715" cy="37048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To avoid the background image from repeating itself, set the </a:t>
            </a:r>
            <a:r>
              <a:rPr kumimoji="0" lang="en-US" altLang="en-US" sz="2000" b="0" i="0" u="none" strike="noStrike" cap="none" normalizeH="0" baseline="0" dirty="0">
                <a:ln>
                  <a:noFill/>
                </a:ln>
                <a:solidFill>
                  <a:srgbClr val="DC143C"/>
                </a:solidFill>
                <a:effectLst/>
                <a:latin typeface="Consolas" panose="020B0609020204030204" pitchFamily="49" charset="0"/>
              </a:rPr>
              <a:t>background-repeat</a:t>
            </a:r>
            <a:r>
              <a:rPr kumimoji="0" lang="en-US" altLang="en-US" sz="2000" b="0" i="0" u="none" strike="noStrike" cap="none" normalizeH="0" baseline="0" dirty="0">
                <a:ln>
                  <a:noFill/>
                </a:ln>
                <a:solidFill>
                  <a:srgbClr val="000000"/>
                </a:solidFill>
                <a:effectLst/>
                <a:latin typeface="Verdana" panose="020B0604030504040204" pitchFamily="34" charset="0"/>
              </a:rPr>
              <a:t> property to </a:t>
            </a:r>
            <a:r>
              <a:rPr kumimoji="0" lang="en-US" altLang="en-US" sz="2000" b="0" i="0" u="none" strike="noStrike" cap="none" normalizeH="0" baseline="0" dirty="0">
                <a:ln>
                  <a:noFill/>
                </a:ln>
                <a:solidFill>
                  <a:srgbClr val="DC143C"/>
                </a:solidFill>
                <a:effectLst/>
                <a:latin typeface="Consolas" panose="020B0609020204030204" pitchFamily="49" charset="0"/>
              </a:rPr>
              <a:t>no-repeat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body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background-image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a:t>
            </a:r>
            <a:r>
              <a:rPr kumimoji="0" lang="en-US" altLang="en-US" sz="2000" b="0" i="0"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('example_img_girl.jpg')</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no-repeat</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C277B5DC-58C8-81ED-D201-DA7198694E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D9CA37-6702-CA91-99C5-3E4428EB30AE}"/>
              </a:ext>
            </a:extLst>
          </p:cNvPr>
          <p:cNvSpPr>
            <a:spLocks noGrp="1"/>
          </p:cNvSpPr>
          <p:nvPr>
            <p:ph type="sldNum" sz="quarter" idx="12"/>
          </p:nvPr>
        </p:nvSpPr>
        <p:spPr/>
        <p:txBody>
          <a:bodyPr/>
          <a:lstStyle/>
          <a:p>
            <a:fld id="{9A74A80C-5778-49E5-A000-7BF9B366B601}" type="slidenum">
              <a:rPr lang="en-US" smtClean="0"/>
              <a:t>118</a:t>
            </a:fld>
            <a:endParaRPr lang="en-US"/>
          </a:p>
        </p:txBody>
      </p:sp>
    </p:spTree>
    <p:extLst>
      <p:ext uri="{BB962C8B-B14F-4D97-AF65-F5344CB8AC3E}">
        <p14:creationId xmlns:p14="http://schemas.microsoft.com/office/powerpoint/2010/main" val="3470459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7EC44E8-D9C4-0D25-EC89-0B14F91F1BAA}"/>
              </a:ext>
            </a:extLst>
          </p:cNvPr>
          <p:cNvSpPr>
            <a:spLocks noGrp="1" noChangeArrowheads="1"/>
          </p:cNvSpPr>
          <p:nvPr>
            <p:ph idx="1"/>
          </p:nvPr>
        </p:nvSpPr>
        <p:spPr bwMode="auto">
          <a:xfrm>
            <a:off x="406400" y="354200"/>
            <a:ext cx="11214100"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cover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cover.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Also, to make sure the entire element is always covered,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background-attachment</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fixed: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This way, the background image will cover the entire element, with no stretching (the image will keep its original proportions):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cover</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17EE68-32B1-B3C9-F68F-7E44D332F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D3650-2678-0A13-5528-0CC79EBFA846}"/>
              </a:ext>
            </a:extLst>
          </p:cNvPr>
          <p:cNvSpPr>
            <a:spLocks noGrp="1"/>
          </p:cNvSpPr>
          <p:nvPr>
            <p:ph type="sldNum" sz="quarter" idx="12"/>
          </p:nvPr>
        </p:nvSpPr>
        <p:spPr/>
        <p:txBody>
          <a:bodyPr/>
          <a:lstStyle/>
          <a:p>
            <a:fld id="{9A74A80C-5778-49E5-A000-7BF9B366B601}" type="slidenum">
              <a:rPr lang="en-US" smtClean="0"/>
              <a:t>119</a:t>
            </a:fld>
            <a:endParaRPr lang="en-US"/>
          </a:p>
        </p:txBody>
      </p:sp>
    </p:spTree>
    <p:extLst>
      <p:ext uri="{BB962C8B-B14F-4D97-AF65-F5344CB8AC3E}">
        <p14:creationId xmlns:p14="http://schemas.microsoft.com/office/powerpoint/2010/main" val="242524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E49F-F4D8-B44F-4E38-F1B9C871C99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6C7ECA5-7258-530F-7352-004DBB698C18}"/>
              </a:ext>
            </a:extLst>
          </p:cNvPr>
          <p:cNvSpPr>
            <a:spLocks noGrp="1" noChangeArrowheads="1"/>
          </p:cNvSpPr>
          <p:nvPr>
            <p:ph idx="1"/>
          </p:nvPr>
        </p:nvSpPr>
        <p:spPr bwMode="auto">
          <a:xfrm>
            <a:off x="215901" y="2070219"/>
            <a:ext cx="11353799"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There are two ways to specify the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1. Absolute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external image that is hosted on another website.</a:t>
            </a:r>
            <a:r>
              <a:rPr kumimoji="0" lang="en-US" altLang="en-US" sz="1800" b="0" i="0" u="none" strike="noStrike" cap="none" normalizeH="0" baseline="0" dirty="0">
                <a:ln>
                  <a:noFill/>
                </a:ln>
                <a:solidFill>
                  <a:srgbClr val="000000"/>
                </a:solidFill>
                <a:effectLst/>
                <a:latin typeface="Verdana" panose="020B0604030504040204" pitchFamily="34" charset="0"/>
              </a:rPr>
              <a:t>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="https://www.w3schools.com/images/img_girl.jpg".</a:t>
            </a:r>
            <a:endParaRPr kumimoji="0" lang="en-US" altLang="en-US" sz="2000" b="0" i="0" u="none" strike="noStrike" cap="none" normalizeH="0" baseline="0" dirty="0">
              <a:ln>
                <a:noFill/>
              </a:ln>
              <a:solidFill>
                <a:schemeClr val="tx1"/>
              </a:solidFill>
              <a:effectLst/>
              <a:highlight>
                <a:srgbClr val="00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Notes:</a:t>
            </a:r>
            <a:r>
              <a:rPr kumimoji="0" lang="en-US" altLang="en-US" sz="1800" b="0" i="0" u="none" strike="noStrike" cap="none" normalizeH="0" baseline="0" dirty="0">
                <a:ln>
                  <a:noFill/>
                </a:ln>
                <a:solidFill>
                  <a:srgbClr val="000000"/>
                </a:solidFill>
                <a:effectLst/>
                <a:latin typeface="Verdana" panose="020B0604030504040204" pitchFamily="34" charset="0"/>
              </a:rPr>
              <a:t>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External images might be under copyright</a:t>
            </a:r>
            <a:r>
              <a:rPr kumimoji="0" lang="en-US" altLang="en-US" sz="1800" b="0" i="0" u="none" strike="noStrike" cap="none" normalizeH="0" baseline="0" dirty="0">
                <a:ln>
                  <a:noFill/>
                </a:ln>
                <a:solidFill>
                  <a:srgbClr val="000000"/>
                </a:solidFill>
                <a:effectLst/>
                <a:latin typeface="Verdana" panose="020B0604030504040204" pitchFamily="34" charset="0"/>
              </a:rPr>
              <a:t>. If you do not get permission to use it, you may be in violation of copyright laws. In addition, you cannot control external images; it can suddenly be removed or changed.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2. Relative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image that is hosted within the website</a:t>
            </a:r>
            <a:r>
              <a:rPr kumimoji="0" lang="en-US" altLang="en-US" sz="1800" b="0" i="0" u="none" strike="noStrike" cap="none" normalizeH="0" baseline="0" dirty="0">
                <a:ln>
                  <a:noFill/>
                </a:ln>
                <a:solidFill>
                  <a:srgbClr val="000000"/>
                </a:solidFill>
                <a:effectLst/>
                <a:latin typeface="Verdana" panose="020B0604030504040204" pitchFamily="34" charset="0"/>
              </a:rPr>
              <a:t>. Here, the URL does not include the domain name. If the URL begins without a slash, it will be relative to the current page.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="img_girl.jpg"</a:t>
            </a:r>
            <a:r>
              <a:rPr kumimoji="0" lang="en-US" altLang="en-US" sz="1800" b="0" i="0" u="none" strike="noStrike" cap="none" normalizeH="0" baseline="0" dirty="0">
                <a:ln>
                  <a:noFill/>
                </a:ln>
                <a:solidFill>
                  <a:srgbClr val="000000"/>
                </a:solidFill>
                <a:effectLst/>
                <a:latin typeface="Verdana" panose="020B0604030504040204" pitchFamily="34" charset="0"/>
              </a:rPr>
              <a:t>. If the URL begins with a slash, it will be relative to the domain. Example: </a:t>
            </a:r>
            <a:r>
              <a:rPr kumimoji="0" lang="en-US" altLang="en-US" sz="1800" b="0" i="0" u="none" strike="noStrike" cap="none" normalizeH="0" baseline="0" dirty="0" err="1">
                <a:ln>
                  <a:noFill/>
                </a:ln>
                <a:solidFill>
                  <a:srgbClr val="000000"/>
                </a:solidFill>
                <a:effectLst/>
                <a:latin typeface="Verdana" panose="020B0604030504040204" pitchFamily="34"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="/images/img_girl.jpg".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Tip:</a:t>
            </a:r>
            <a:r>
              <a:rPr kumimoji="0" lang="en-US" altLang="en-US" sz="1800" b="0" i="0" u="none" strike="noStrike" cap="none" normalizeH="0" baseline="0" dirty="0">
                <a:ln>
                  <a:noFill/>
                </a:ln>
                <a:solidFill>
                  <a:srgbClr val="000000"/>
                </a:solidFill>
                <a:effectLst/>
                <a:latin typeface="Verdana" panose="020B0604030504040204" pitchFamily="34" charset="0"/>
              </a:rPr>
              <a:t> It is almost always best to use relative URLs. They will not break if you change domain.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012C7A1-621D-F1EE-E58C-D4B87ED1E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9D12DB-6590-0C9C-38C0-E89A00C88E6B}"/>
              </a:ext>
            </a:extLst>
          </p:cNvPr>
          <p:cNvSpPr>
            <a:spLocks noGrp="1"/>
          </p:cNvSpPr>
          <p:nvPr>
            <p:ph type="sldNum" sz="quarter" idx="12"/>
          </p:nvPr>
        </p:nvSpPr>
        <p:spPr/>
        <p:txBody>
          <a:bodyPr/>
          <a:lstStyle/>
          <a:p>
            <a:fld id="{9A74A80C-5778-49E5-A000-7BF9B366B601}" type="slidenum">
              <a:rPr lang="en-US" smtClean="0"/>
              <a:t>12</a:t>
            </a:fld>
            <a:endParaRPr lang="en-US"/>
          </a:p>
        </p:txBody>
      </p:sp>
    </p:spTree>
    <p:extLst>
      <p:ext uri="{BB962C8B-B14F-4D97-AF65-F5344CB8AC3E}">
        <p14:creationId xmlns:p14="http://schemas.microsoft.com/office/powerpoint/2010/main" val="215735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E974-50DB-6336-CD0F-6A1EC96EC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AC9CE9-9E96-CA8E-BEB5-79E466E085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76301A-6A44-80AD-52DE-3D4A0A3708A8}"/>
              </a:ext>
            </a:extLst>
          </p:cNvPr>
          <p:cNvPicPr>
            <a:picLocks noChangeAspect="1"/>
          </p:cNvPicPr>
          <p:nvPr/>
        </p:nvPicPr>
        <p:blipFill>
          <a:blip r:embed="rId2"/>
          <a:stretch>
            <a:fillRect/>
          </a:stretch>
        </p:blipFill>
        <p:spPr>
          <a:xfrm>
            <a:off x="109537" y="47625"/>
            <a:ext cx="11972925" cy="6762750"/>
          </a:xfrm>
          <a:prstGeom prst="rect">
            <a:avLst/>
          </a:prstGeom>
        </p:spPr>
      </p:pic>
      <p:sp>
        <p:nvSpPr>
          <p:cNvPr id="4" name="Footer Placeholder 3">
            <a:extLst>
              <a:ext uri="{FF2B5EF4-FFF2-40B4-BE49-F238E27FC236}">
                <a16:creationId xmlns:a16="http://schemas.microsoft.com/office/drawing/2014/main" id="{1F62FF90-E34F-4222-283D-BEE73A088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F9814-01A4-0E1A-28D1-4CC1348A262F}"/>
              </a:ext>
            </a:extLst>
          </p:cNvPr>
          <p:cNvSpPr>
            <a:spLocks noGrp="1"/>
          </p:cNvSpPr>
          <p:nvPr>
            <p:ph type="sldNum" sz="quarter" idx="12"/>
          </p:nvPr>
        </p:nvSpPr>
        <p:spPr/>
        <p:txBody>
          <a:bodyPr/>
          <a:lstStyle/>
          <a:p>
            <a:fld id="{9A74A80C-5778-49E5-A000-7BF9B366B601}" type="slidenum">
              <a:rPr lang="en-US" smtClean="0"/>
              <a:t>120</a:t>
            </a:fld>
            <a:endParaRPr lang="en-US"/>
          </a:p>
        </p:txBody>
      </p:sp>
    </p:spTree>
    <p:extLst>
      <p:ext uri="{BB962C8B-B14F-4D97-AF65-F5344CB8AC3E}">
        <p14:creationId xmlns:p14="http://schemas.microsoft.com/office/powerpoint/2010/main" val="1815419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D4B14C8-0B74-3A7E-57CD-1A6FE59F8FFA}"/>
              </a:ext>
            </a:extLst>
          </p:cNvPr>
          <p:cNvSpPr>
            <a:spLocks noGrp="1" noChangeArrowheads="1"/>
          </p:cNvSpPr>
          <p:nvPr>
            <p:ph idx="1"/>
          </p:nvPr>
        </p:nvSpPr>
        <p:spPr bwMode="auto">
          <a:xfrm>
            <a:off x="203200" y="258273"/>
            <a:ext cx="8953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Stretch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stretch to fit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100% 100%</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Try resizing the browser window, and you will see that the image will stretch, but always cover the entire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100% 100%</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2A5141-A5D4-6A82-5A2A-7866FE58DB17}"/>
              </a:ext>
            </a:extLst>
          </p:cNvPr>
          <p:cNvPicPr>
            <a:picLocks noChangeAspect="1"/>
          </p:cNvPicPr>
          <p:nvPr/>
        </p:nvPicPr>
        <p:blipFill>
          <a:blip r:embed="rId2"/>
          <a:stretch>
            <a:fillRect/>
          </a:stretch>
        </p:blipFill>
        <p:spPr>
          <a:xfrm>
            <a:off x="4387850" y="3886200"/>
            <a:ext cx="7600950" cy="2971800"/>
          </a:xfrm>
          <a:prstGeom prst="rect">
            <a:avLst/>
          </a:prstGeom>
        </p:spPr>
      </p:pic>
      <p:sp>
        <p:nvSpPr>
          <p:cNvPr id="3" name="Footer Placeholder 2">
            <a:extLst>
              <a:ext uri="{FF2B5EF4-FFF2-40B4-BE49-F238E27FC236}">
                <a16:creationId xmlns:a16="http://schemas.microsoft.com/office/drawing/2014/main" id="{766730C1-523A-12DD-61EC-6D0EAF50C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54379-A8E4-3D1A-E030-59B65AC1A59B}"/>
              </a:ext>
            </a:extLst>
          </p:cNvPr>
          <p:cNvSpPr>
            <a:spLocks noGrp="1"/>
          </p:cNvSpPr>
          <p:nvPr>
            <p:ph type="sldNum" sz="quarter" idx="12"/>
          </p:nvPr>
        </p:nvSpPr>
        <p:spPr/>
        <p:txBody>
          <a:bodyPr/>
          <a:lstStyle/>
          <a:p>
            <a:fld id="{9A74A80C-5778-49E5-A000-7BF9B366B601}" type="slidenum">
              <a:rPr lang="en-US" smtClean="0"/>
              <a:t>121</a:t>
            </a:fld>
            <a:endParaRPr lang="en-US" dirty="0"/>
          </a:p>
        </p:txBody>
      </p:sp>
    </p:spTree>
    <p:extLst>
      <p:ext uri="{BB962C8B-B14F-4D97-AF65-F5344CB8AC3E}">
        <p14:creationId xmlns:p14="http://schemas.microsoft.com/office/powerpoint/2010/main" val="515180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479E-CDB7-0670-9FE2-444343DF2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BF4AF5-B240-3AD6-F0C1-F26BFAE8D6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C2CFEC-A2F4-A62C-6026-ED470BADCF22}"/>
              </a:ext>
            </a:extLst>
          </p:cNvPr>
          <p:cNvPicPr>
            <a:picLocks noChangeAspect="1"/>
          </p:cNvPicPr>
          <p:nvPr/>
        </p:nvPicPr>
        <p:blipFill>
          <a:blip r:embed="rId2"/>
          <a:stretch>
            <a:fillRect/>
          </a:stretch>
        </p:blipFill>
        <p:spPr>
          <a:xfrm>
            <a:off x="558801" y="281206"/>
            <a:ext cx="9110662" cy="6576794"/>
          </a:xfrm>
          <a:prstGeom prst="rect">
            <a:avLst/>
          </a:prstGeom>
        </p:spPr>
      </p:pic>
      <p:sp>
        <p:nvSpPr>
          <p:cNvPr id="4" name="Footer Placeholder 3">
            <a:extLst>
              <a:ext uri="{FF2B5EF4-FFF2-40B4-BE49-F238E27FC236}">
                <a16:creationId xmlns:a16="http://schemas.microsoft.com/office/drawing/2014/main" id="{41BEC7A0-F971-C370-B4C4-1E9AEF41F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A7BC5-9AF0-D369-7101-DAC349138D73}"/>
              </a:ext>
            </a:extLst>
          </p:cNvPr>
          <p:cNvSpPr>
            <a:spLocks noGrp="1"/>
          </p:cNvSpPr>
          <p:nvPr>
            <p:ph type="sldNum" sz="quarter" idx="12"/>
          </p:nvPr>
        </p:nvSpPr>
        <p:spPr/>
        <p:txBody>
          <a:bodyPr/>
          <a:lstStyle/>
          <a:p>
            <a:fld id="{9A74A80C-5778-49E5-A000-7BF9B366B601}" type="slidenum">
              <a:rPr lang="en-US" smtClean="0"/>
              <a:t>122</a:t>
            </a:fld>
            <a:endParaRPr lang="en-US"/>
          </a:p>
        </p:txBody>
      </p:sp>
    </p:spTree>
    <p:extLst>
      <p:ext uri="{BB962C8B-B14F-4D97-AF65-F5344CB8AC3E}">
        <p14:creationId xmlns:p14="http://schemas.microsoft.com/office/powerpoint/2010/main" val="15325060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D7321D7-D53C-5384-AA63-F4E5797C13A9}"/>
              </a:ext>
            </a:extLst>
          </p:cNvPr>
          <p:cNvSpPr>
            <a:spLocks noGrp="1" noChangeArrowheads="1"/>
          </p:cNvSpPr>
          <p:nvPr>
            <p:ph idx="1"/>
          </p:nvPr>
        </p:nvSpPr>
        <p:spPr bwMode="auto">
          <a:xfrm>
            <a:off x="241300" y="627232"/>
            <a:ext cx="11112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&lt;picture&gt;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gives web developers more flexibility in specifying image resources.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contains one or more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elements, each referring to different images through the </a:t>
            </a:r>
            <a:r>
              <a:rPr kumimoji="0" lang="en-US" altLang="en-US" sz="1800" b="0" i="0" u="none" strike="noStrike" cap="none" normalizeH="0" baseline="0" dirty="0" err="1">
                <a:ln>
                  <a:noFill/>
                </a:ln>
                <a:solidFill>
                  <a:srgbClr val="DC143C"/>
                </a:solidFill>
                <a:effectLst/>
                <a:latin typeface="Consolas" panose="020B0609020204030204" pitchFamily="49" charset="0"/>
              </a:rPr>
              <a:t>srcset</a:t>
            </a:r>
            <a:r>
              <a:rPr kumimoji="0" lang="en-US" altLang="en-US" sz="1800" b="0" i="0" u="none" strike="noStrike" cap="none" normalizeH="0" baseline="0" dirty="0">
                <a:ln>
                  <a:noFill/>
                </a:ln>
                <a:solidFill>
                  <a:srgbClr val="000000"/>
                </a:solidFill>
                <a:effectLst/>
                <a:latin typeface="Verdana" panose="020B0604030504040204" pitchFamily="34" charset="0"/>
              </a:rPr>
              <a:t> attribute. This way the browser can choose the image that best fits the current view and/or device.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Each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 has a </a:t>
            </a:r>
            <a:r>
              <a:rPr kumimoji="0" lang="en-US" altLang="en-US" sz="1800" b="0" i="0" u="none" strike="noStrike" cap="none" normalizeH="0" baseline="0" dirty="0">
                <a:ln>
                  <a:noFill/>
                </a:ln>
                <a:solidFill>
                  <a:srgbClr val="DC143C"/>
                </a:solidFill>
                <a:effectLst/>
                <a:latin typeface="Consolas" panose="020B0609020204030204" pitchFamily="49" charset="0"/>
              </a:rPr>
              <a:t>media</a:t>
            </a:r>
            <a:r>
              <a:rPr kumimoji="0" lang="en-US" altLang="en-US" sz="1800" b="0" i="0" u="none" strike="noStrike" cap="none" normalizeH="0" baseline="0" dirty="0">
                <a:ln>
                  <a:noFill/>
                </a:ln>
                <a:solidFill>
                  <a:srgbClr val="000000"/>
                </a:solidFill>
                <a:effectLst/>
                <a:latin typeface="Verdana" panose="020B0604030504040204" pitchFamily="34" charset="0"/>
              </a:rPr>
              <a:t> attribute that defines when the image is the most suitable.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Show different images for different screen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media</a:t>
            </a:r>
            <a:r>
              <a:rPr kumimoji="0" lang="en-US" altLang="en-US" sz="1800" b="0" i="0" u="none" strike="noStrike" cap="none" normalizeH="0" baseline="0" dirty="0">
                <a:ln>
                  <a:noFill/>
                </a:ln>
                <a:solidFill>
                  <a:srgbClr val="0000CD"/>
                </a:solidFill>
                <a:effectLst/>
                <a:latin typeface="Consolas" panose="020B0609020204030204" pitchFamily="49" charset="0"/>
              </a:rPr>
              <a:t>="(min-width: 650px)"</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="img_food.jpg"&gt;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media</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="(min-width: 465px)"</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="img_car.jpg"&gt;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="img_girl.jpg"&gt;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2212CE-E81C-CAAF-16DE-B253FE517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6AAD8-9621-EAB6-40D5-889D728F7531}"/>
              </a:ext>
            </a:extLst>
          </p:cNvPr>
          <p:cNvSpPr>
            <a:spLocks noGrp="1"/>
          </p:cNvSpPr>
          <p:nvPr>
            <p:ph type="sldNum" sz="quarter" idx="12"/>
          </p:nvPr>
        </p:nvSpPr>
        <p:spPr/>
        <p:txBody>
          <a:bodyPr/>
          <a:lstStyle/>
          <a:p>
            <a:fld id="{9A74A80C-5778-49E5-A000-7BF9B366B601}" type="slidenum">
              <a:rPr lang="en-US" smtClean="0"/>
              <a:t>123</a:t>
            </a:fld>
            <a:endParaRPr lang="en-US"/>
          </a:p>
        </p:txBody>
      </p:sp>
    </p:spTree>
    <p:extLst>
      <p:ext uri="{BB962C8B-B14F-4D97-AF65-F5344CB8AC3E}">
        <p14:creationId xmlns:p14="http://schemas.microsoft.com/office/powerpoint/2010/main" val="2177942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F3D1-06E1-6BB1-085F-A71817BD1DC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239DE4D-9EE7-7B35-AE92-2232644E72EC}"/>
              </a:ext>
            </a:extLst>
          </p:cNvPr>
          <p:cNvSpPr>
            <a:spLocks noGrp="1" noChangeArrowheads="1"/>
          </p:cNvSpPr>
          <p:nvPr>
            <p:ph idx="1"/>
          </p:nvPr>
        </p:nvSpPr>
        <p:spPr bwMode="auto">
          <a:xfrm>
            <a:off x="838200" y="1982450"/>
            <a:ext cx="9155300" cy="14465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Always specify an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as </a:t>
            </a:r>
            <a:r>
              <a:rPr kumimoji="0" lang="en-US" altLang="en-US" sz="2400" b="0" i="0" u="none" strike="noStrike" cap="none" normalizeH="0" baseline="0" dirty="0">
                <a:ln>
                  <a:noFill/>
                </a:ln>
                <a:solidFill>
                  <a:srgbClr val="000000"/>
                </a:solidFill>
                <a:effectLst/>
                <a:latin typeface="Verdana" panose="020B0604030504040204" pitchFamily="34" charset="0"/>
              </a:rPr>
              <a:t>the</a:t>
            </a:r>
            <a:r>
              <a:rPr kumimoji="0" lang="en-US" altLang="en-US" sz="2000" b="0" i="0" u="none" strike="noStrike" cap="none" normalizeH="0" baseline="0" dirty="0">
                <a:ln>
                  <a:noFill/>
                </a:ln>
                <a:solidFill>
                  <a:srgbClr val="000000"/>
                </a:solidFill>
                <a:effectLst/>
                <a:latin typeface="Verdana" panose="020B0604030504040204" pitchFamily="34" charset="0"/>
              </a:rPr>
              <a:t> last child element of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by browsers that do not support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or if none of the </a:t>
            </a:r>
            <a:r>
              <a:rPr kumimoji="0" lang="en-US" altLang="en-US" sz="2000" b="0" i="0" u="none" strike="noStrike" cap="none" normalizeH="0" baseline="0" dirty="0">
                <a:ln>
                  <a:noFill/>
                </a:ln>
                <a:solidFill>
                  <a:srgbClr val="DC143C"/>
                </a:solidFill>
                <a:effectLst/>
                <a:latin typeface="Consolas" panose="020B0609020204030204" pitchFamily="49" charset="0"/>
              </a:rPr>
              <a:t>&lt;source&gt;</a:t>
            </a:r>
            <a:r>
              <a:rPr kumimoji="0" lang="en-US" altLang="en-US" sz="2000" b="0" i="0" u="none" strike="noStrike" cap="none" normalizeH="0" baseline="0" dirty="0">
                <a:ln>
                  <a:noFill/>
                </a:ln>
                <a:solidFill>
                  <a:srgbClr val="000000"/>
                </a:solidFill>
                <a:effectLst/>
                <a:latin typeface="Verdana" panose="020B0604030504040204" pitchFamily="34" charset="0"/>
              </a:rPr>
              <a:t> tags match.</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5C1EE2E-E99D-8E2B-8655-C54ACC4DF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B2231C-4AF4-8CA1-224E-2940F439FF8C}"/>
              </a:ext>
            </a:extLst>
          </p:cNvPr>
          <p:cNvSpPr>
            <a:spLocks noGrp="1"/>
          </p:cNvSpPr>
          <p:nvPr>
            <p:ph type="sldNum" sz="quarter" idx="12"/>
          </p:nvPr>
        </p:nvSpPr>
        <p:spPr/>
        <p:txBody>
          <a:bodyPr/>
          <a:lstStyle/>
          <a:p>
            <a:fld id="{9A74A80C-5778-49E5-A000-7BF9B366B601}" type="slidenum">
              <a:rPr lang="en-US" smtClean="0"/>
              <a:t>124</a:t>
            </a:fld>
            <a:endParaRPr lang="en-US"/>
          </a:p>
        </p:txBody>
      </p:sp>
    </p:spTree>
    <p:extLst>
      <p:ext uri="{BB962C8B-B14F-4D97-AF65-F5344CB8AC3E}">
        <p14:creationId xmlns:p14="http://schemas.microsoft.com/office/powerpoint/2010/main" val="1665750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EF107B-A834-0B7C-9C71-A4D3E56E7810}"/>
              </a:ext>
            </a:extLst>
          </p:cNvPr>
          <p:cNvSpPr>
            <a:spLocks noGrp="1" noChangeArrowheads="1"/>
          </p:cNvSpPr>
          <p:nvPr>
            <p:ph idx="1"/>
          </p:nvPr>
        </p:nvSpPr>
        <p:spPr bwMode="auto">
          <a:xfrm>
            <a:off x="292100" y="384308"/>
            <a:ext cx="11391900" cy="536681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When to use the Picture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There are two main purposes for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1. Bandwidth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If you have a small screen or device</a:t>
            </a:r>
            <a:r>
              <a:rPr kumimoji="0" lang="en-US" altLang="en-US" sz="1600" b="0" i="0" u="none" strike="noStrike" cap="none" normalizeH="0" baseline="0" dirty="0">
                <a:ln>
                  <a:noFill/>
                </a:ln>
                <a:solidFill>
                  <a:srgbClr val="000000"/>
                </a:solidFill>
                <a:effectLst/>
                <a:latin typeface="Verdana" panose="020B0604030504040204" pitchFamily="34" charset="0"/>
              </a:rPr>
              <a:t>, it is not necessary to load a large image file. The browser will use the first </a:t>
            </a:r>
            <a:r>
              <a:rPr kumimoji="0" lang="en-US" altLang="en-US" sz="1600" b="0" i="0" u="none" strike="noStrike" cap="none" normalizeH="0" baseline="0" dirty="0">
                <a:ln>
                  <a:noFill/>
                </a:ln>
                <a:solidFill>
                  <a:srgbClr val="DC143C"/>
                </a:solidFill>
                <a:effectLst/>
                <a:latin typeface="Consolas" panose="020B0609020204030204" pitchFamily="49" charset="0"/>
              </a:rPr>
              <a:t>&lt;source&gt;</a:t>
            </a:r>
            <a:r>
              <a:rPr kumimoji="0" lang="en-US" altLang="en-US" sz="1600" b="0" i="0" u="none" strike="noStrike" cap="none" normalizeH="0" baseline="0" dirty="0">
                <a:ln>
                  <a:noFill/>
                </a:ln>
                <a:solidFill>
                  <a:srgbClr val="000000"/>
                </a:solidFill>
                <a:effectLst/>
                <a:latin typeface="Verdana" panose="020B0604030504040204" pitchFamily="34" charset="0"/>
              </a:rPr>
              <a:t> element with matching attribute values, and ignore any of the following elements.</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2. Format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Some browsers or devices may not support all image formats</a:t>
            </a:r>
            <a:r>
              <a:rPr kumimoji="0" lang="en-US" altLang="en-US" sz="1600" b="0" i="0" u="none" strike="noStrike" cap="none" normalizeH="0" baseline="0" dirty="0">
                <a:ln>
                  <a:noFill/>
                </a:ln>
                <a:solidFill>
                  <a:srgbClr val="000000"/>
                </a:solidFill>
                <a:effectLst/>
                <a:latin typeface="Verdana" panose="020B0604030504040204" pitchFamily="34" charset="0"/>
              </a:rPr>
              <a:t>. By using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 you can add images of all formats, and the browser will use the first format it recognizes, and ignore any of the following elements.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browser will use the first image format it recognizes: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="img_avatar.png"&gt;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="img_girl.jpg"&gt;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6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6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="img_beatles.gif"</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alt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="Beatles"</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1600" b="0" i="0" u="none" strike="noStrike" cap="none" normalizeH="0" baseline="0" dirty="0" err="1">
                <a:ln>
                  <a:noFill/>
                </a:ln>
                <a:solidFill>
                  <a:srgbClr val="0000CD"/>
                </a:solidFill>
                <a:effectLst/>
                <a:highlight>
                  <a:srgbClr val="FFFF00"/>
                </a:highlight>
                <a:latin typeface="Consolas" panose="020B0609020204030204" pitchFamily="49" charset="0"/>
              </a:rPr>
              <a:t>width:auto</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7A23C4-6882-D3F3-9B50-CD79CEA357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D8658-EF69-7377-B663-59FB0BB3CF42}"/>
              </a:ext>
            </a:extLst>
          </p:cNvPr>
          <p:cNvSpPr>
            <a:spLocks noGrp="1"/>
          </p:cNvSpPr>
          <p:nvPr>
            <p:ph type="sldNum" sz="quarter" idx="12"/>
          </p:nvPr>
        </p:nvSpPr>
        <p:spPr/>
        <p:txBody>
          <a:bodyPr/>
          <a:lstStyle/>
          <a:p>
            <a:fld id="{9A74A80C-5778-49E5-A000-7BF9B366B601}" type="slidenum">
              <a:rPr lang="en-US" smtClean="0"/>
              <a:t>125</a:t>
            </a:fld>
            <a:endParaRPr lang="en-US"/>
          </a:p>
        </p:txBody>
      </p:sp>
    </p:spTree>
    <p:extLst>
      <p:ext uri="{BB962C8B-B14F-4D97-AF65-F5344CB8AC3E}">
        <p14:creationId xmlns:p14="http://schemas.microsoft.com/office/powerpoint/2010/main" val="1730934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927-887B-05DF-9FA4-8C1FC4107FC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1F596F-D1AA-58B3-E713-B8D0013AC80B}"/>
              </a:ext>
            </a:extLst>
          </p:cNvPr>
          <p:cNvGraphicFramePr>
            <a:graphicFrameLocks noGrp="1"/>
          </p:cNvGraphicFramePr>
          <p:nvPr>
            <p:ph idx="1"/>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3704340193"/>
                    </a:ext>
                  </a:extLst>
                </a:gridCol>
                <a:gridCol w="3710730">
                  <a:extLst>
                    <a:ext uri="{9D8B030D-6E8A-4147-A177-3AD203B41FA5}">
                      <a16:colId xmlns:a16="http://schemas.microsoft.com/office/drawing/2014/main" val="568113574"/>
                    </a:ext>
                  </a:extLst>
                </a:gridCol>
              </a:tblGrid>
              <a:tr h="0">
                <a:tc>
                  <a:txBody>
                    <a:bodyPr/>
                    <a:lstStyle/>
                    <a:p>
                      <a:pPr algn="l" fontAlgn="t"/>
                      <a:r>
                        <a:rPr lang="en-US" dirty="0">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01824692"/>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7879484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79407949"/>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743214294"/>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74810472"/>
                  </a:ext>
                </a:extLst>
              </a:tr>
            </a:tbl>
          </a:graphicData>
        </a:graphic>
      </p:graphicFrame>
      <p:sp>
        <p:nvSpPr>
          <p:cNvPr id="5" name="Rectangle 1">
            <a:extLst>
              <a:ext uri="{FF2B5EF4-FFF2-40B4-BE49-F238E27FC236}">
                <a16:creationId xmlns:a16="http://schemas.microsoft.com/office/drawing/2014/main" id="{DA36597C-0356-87E9-FEEA-527FDDC990B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AD6EFF6-8A81-8858-67D8-1914E6DEF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34DFD-4523-F54D-C839-DFEEBBDF89C3}"/>
              </a:ext>
            </a:extLst>
          </p:cNvPr>
          <p:cNvSpPr>
            <a:spLocks noGrp="1"/>
          </p:cNvSpPr>
          <p:nvPr>
            <p:ph type="sldNum" sz="quarter" idx="12"/>
          </p:nvPr>
        </p:nvSpPr>
        <p:spPr/>
        <p:txBody>
          <a:bodyPr/>
          <a:lstStyle/>
          <a:p>
            <a:fld id="{9A74A80C-5778-49E5-A000-7BF9B366B601}" type="slidenum">
              <a:rPr lang="en-US" smtClean="0"/>
              <a:t>126</a:t>
            </a:fld>
            <a:endParaRPr lang="en-US"/>
          </a:p>
        </p:txBody>
      </p:sp>
    </p:spTree>
    <p:extLst>
      <p:ext uri="{BB962C8B-B14F-4D97-AF65-F5344CB8AC3E}">
        <p14:creationId xmlns:p14="http://schemas.microsoft.com/office/powerpoint/2010/main" val="39202637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8D2C920-BA2E-7BBD-0C77-42728D7BE61A}"/>
              </a:ext>
            </a:extLst>
          </p:cNvPr>
          <p:cNvSpPr>
            <a:spLocks noChangeArrowheads="1"/>
          </p:cNvSpPr>
          <p:nvPr/>
        </p:nvSpPr>
        <p:spPr bwMode="auto">
          <a:xfrm>
            <a:off x="279400" y="449071"/>
            <a:ext cx="11745941" cy="1007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A favicon is a </a:t>
            </a:r>
            <a:r>
              <a:rPr kumimoji="0" lang="en-US" altLang="en-US" sz="2400" b="0" i="0" u="none" strike="noStrike" cap="none" normalizeH="0" baseline="0" dirty="0">
                <a:ln>
                  <a:noFill/>
                </a:ln>
                <a:solidFill>
                  <a:srgbClr val="000000"/>
                </a:solidFill>
                <a:effectLst/>
                <a:highlight>
                  <a:srgbClr val="FFFF00"/>
                </a:highlight>
                <a:latin typeface="Verdana" panose="020B0604030504040204" pitchFamily="34" charset="0"/>
              </a:rPr>
              <a:t>small image displayed next to the page </a:t>
            </a:r>
            <a:r>
              <a:rPr kumimoji="0" lang="en-US" altLang="en-US" sz="2400" b="0" i="0" u="none" strike="noStrike" cap="none" normalizeH="0" baseline="0" dirty="0">
                <a:ln>
                  <a:noFill/>
                </a:ln>
                <a:solidFill>
                  <a:srgbClr val="000000"/>
                </a:solidFill>
                <a:effectLst/>
                <a:latin typeface="Verdana" panose="020B0604030504040204" pitchFamily="34" charset="0"/>
              </a:rPr>
              <a:t>title in the browser tab.</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C08CBCA2-F705-40B2-91E7-1E81DEB97A0A}"/>
              </a:ext>
            </a:extLst>
          </p:cNvPr>
          <p:cNvSpPr>
            <a:spLocks noChangeArrowheads="1"/>
          </p:cNvSpPr>
          <p:nvPr/>
        </p:nvSpPr>
        <p:spPr bwMode="auto">
          <a:xfrm>
            <a:off x="279400" y="1802272"/>
            <a:ext cx="10337800" cy="21043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How To Add a Favicon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can use any image you like as your favicon. You can also create your own favicon on sites like </a:t>
            </a:r>
            <a:r>
              <a:rPr kumimoji="0" lang="en-US" altLang="en-US" sz="2000" b="0" i="0" u="none" strike="noStrike" cap="none" normalizeH="0" baseline="0" dirty="0">
                <a:ln>
                  <a:noFill/>
                </a:ln>
                <a:solidFill>
                  <a:srgbClr val="000000"/>
                </a:solidFill>
                <a:effectLst/>
                <a:latin typeface="Verdana" panose="020B0604030504040204" pitchFamily="34" charset="0"/>
                <a:hlinkClick r:id="rId2"/>
              </a:rPr>
              <a:t>https://www.favicon.cc</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A6FC080B-D3DB-9A69-E815-8D6C68F01A1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EC8BF88-17AF-C5D5-EFC8-0893DBA2B2D8}"/>
              </a:ext>
            </a:extLst>
          </p:cNvPr>
          <p:cNvSpPr>
            <a:spLocks noGrp="1"/>
          </p:cNvSpPr>
          <p:nvPr>
            <p:ph type="sldNum" sz="quarter" idx="12"/>
          </p:nvPr>
        </p:nvSpPr>
        <p:spPr/>
        <p:txBody>
          <a:bodyPr/>
          <a:lstStyle/>
          <a:p>
            <a:fld id="{9A74A80C-5778-49E5-A000-7BF9B366B601}" type="slidenum">
              <a:rPr lang="en-US" smtClean="0"/>
              <a:t>127</a:t>
            </a:fld>
            <a:endParaRPr lang="en-US"/>
          </a:p>
        </p:txBody>
      </p:sp>
    </p:spTree>
    <p:extLst>
      <p:ext uri="{BB962C8B-B14F-4D97-AF65-F5344CB8AC3E}">
        <p14:creationId xmlns:p14="http://schemas.microsoft.com/office/powerpoint/2010/main" val="2004871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E9CE-9D07-A652-C46B-CD9DD603BA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0B60B9-904A-495A-F245-976D6D1F7B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1B2299-45DD-7475-7275-6724011EE353}"/>
              </a:ext>
            </a:extLst>
          </p:cNvPr>
          <p:cNvPicPr>
            <a:picLocks noChangeAspect="1"/>
          </p:cNvPicPr>
          <p:nvPr/>
        </p:nvPicPr>
        <p:blipFill>
          <a:blip r:embed="rId2"/>
          <a:stretch>
            <a:fillRect/>
          </a:stretch>
        </p:blipFill>
        <p:spPr>
          <a:xfrm>
            <a:off x="628234" y="566738"/>
            <a:ext cx="10130253" cy="5610225"/>
          </a:xfrm>
          <a:prstGeom prst="rect">
            <a:avLst/>
          </a:prstGeom>
        </p:spPr>
      </p:pic>
      <p:sp>
        <p:nvSpPr>
          <p:cNvPr id="4" name="Footer Placeholder 3">
            <a:extLst>
              <a:ext uri="{FF2B5EF4-FFF2-40B4-BE49-F238E27FC236}">
                <a16:creationId xmlns:a16="http://schemas.microsoft.com/office/drawing/2014/main" id="{443876D5-0319-02F8-C7B9-E77C9B483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3215B-73F5-C7BC-97E9-976DF2264F80}"/>
              </a:ext>
            </a:extLst>
          </p:cNvPr>
          <p:cNvSpPr>
            <a:spLocks noGrp="1"/>
          </p:cNvSpPr>
          <p:nvPr>
            <p:ph type="sldNum" sz="quarter" idx="12"/>
          </p:nvPr>
        </p:nvSpPr>
        <p:spPr/>
        <p:txBody>
          <a:bodyPr/>
          <a:lstStyle/>
          <a:p>
            <a:fld id="{9A74A80C-5778-49E5-A000-7BF9B366B601}" type="slidenum">
              <a:rPr lang="en-US" smtClean="0"/>
              <a:t>128</a:t>
            </a:fld>
            <a:endParaRPr lang="en-US"/>
          </a:p>
        </p:txBody>
      </p:sp>
    </p:spTree>
    <p:extLst>
      <p:ext uri="{BB962C8B-B14F-4D97-AF65-F5344CB8AC3E}">
        <p14:creationId xmlns:p14="http://schemas.microsoft.com/office/powerpoint/2010/main" val="4185094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DCF3-15D7-43B1-73BC-B3D6663D6F8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8329E8A-C722-08E5-2FE3-DF0640A8995C}"/>
              </a:ext>
            </a:extLst>
          </p:cNvPr>
          <p:cNvSpPr>
            <a:spLocks noGrp="1" noChangeArrowheads="1"/>
          </p:cNvSpPr>
          <p:nvPr>
            <p:ph idx="1"/>
          </p:nvPr>
        </p:nvSpPr>
        <p:spPr bwMode="auto">
          <a:xfrm>
            <a:off x="381000" y="343208"/>
            <a:ext cx="10515600" cy="585925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Next, add a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your "index.html" file, after the </a:t>
            </a:r>
            <a:r>
              <a:rPr kumimoji="0" lang="en-US" altLang="en-US" sz="2000" b="0" i="0" u="none" strike="noStrike" cap="none" normalizeH="0" baseline="0" dirty="0">
                <a:ln>
                  <a:noFill/>
                </a:ln>
                <a:solidFill>
                  <a:srgbClr val="DC143C"/>
                </a:solidFill>
                <a:effectLst/>
                <a:latin typeface="Consolas" panose="020B0609020204030204" pitchFamily="49" charset="0"/>
              </a:rPr>
              <a:t>&lt;title&gt;</a:t>
            </a:r>
            <a:r>
              <a:rPr kumimoji="0" lang="en-US" altLang="en-US" sz="2000" b="0" i="0" u="none" strike="noStrike" cap="none" normalizeH="0" baseline="0" dirty="0">
                <a:ln>
                  <a:noFill/>
                </a:ln>
                <a:solidFill>
                  <a:srgbClr val="000000"/>
                </a:solidFill>
                <a:effectLst/>
                <a:latin typeface="Verdana" panose="020B0604030504040204" pitchFamily="34" charset="0"/>
              </a:rPr>
              <a:t> element, like this: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head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Page Title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link</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rel</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type</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="image/x-icon"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href</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="/images/favicon.ico"&gt;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/head</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D9E1101-719C-33F3-70F6-A266A98F1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486E49-7C86-DC81-FDD1-6B5FD6F84269}"/>
              </a:ext>
            </a:extLst>
          </p:cNvPr>
          <p:cNvSpPr>
            <a:spLocks noGrp="1"/>
          </p:cNvSpPr>
          <p:nvPr>
            <p:ph type="sldNum" sz="quarter" idx="12"/>
          </p:nvPr>
        </p:nvSpPr>
        <p:spPr/>
        <p:txBody>
          <a:bodyPr/>
          <a:lstStyle/>
          <a:p>
            <a:fld id="{9A74A80C-5778-49E5-A000-7BF9B366B601}" type="slidenum">
              <a:rPr lang="en-US" smtClean="0"/>
              <a:t>129</a:t>
            </a:fld>
            <a:endParaRPr lang="en-US"/>
          </a:p>
        </p:txBody>
      </p:sp>
    </p:spTree>
    <p:extLst>
      <p:ext uri="{BB962C8B-B14F-4D97-AF65-F5344CB8AC3E}">
        <p14:creationId xmlns:p14="http://schemas.microsoft.com/office/powerpoint/2010/main" val="144307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5330-F73F-4292-77A9-2B8B48212782}"/>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DB6FA8D-1FD6-FD29-F875-E0DAA36F5968}"/>
              </a:ext>
            </a:extLst>
          </p:cNvPr>
          <p:cNvSpPr>
            <a:spLocks noGrp="1" noChangeArrowheads="1"/>
          </p:cNvSpPr>
          <p:nvPr>
            <p:ph idx="1"/>
          </p:nvPr>
        </p:nvSpPr>
        <p:spPr bwMode="auto">
          <a:xfrm>
            <a:off x="952500" y="1791345"/>
            <a:ext cx="9258299"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width and height Attributes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should also contain the </a:t>
            </a:r>
            <a:r>
              <a:rPr kumimoji="0" lang="en-US" altLang="en-US" sz="2400" b="0" i="0" u="none" strike="noStrike" cap="none" normalizeH="0" baseline="0" dirty="0">
                <a:ln>
                  <a:noFill/>
                </a:ln>
                <a:solidFill>
                  <a:srgbClr val="DC143C"/>
                </a:solidFill>
                <a:effectLst/>
                <a:latin typeface="Consolas" panose="020B0609020204030204" pitchFamily="49" charset="0"/>
              </a:rPr>
              <a:t>width</a:t>
            </a:r>
            <a:r>
              <a:rPr kumimoji="0" lang="en-US" altLang="en-US" sz="2400" b="0" i="0" u="none" strike="noStrike" cap="none" normalizeH="0" baseline="0" dirty="0">
                <a:ln>
                  <a:noFill/>
                </a:ln>
                <a:solidFill>
                  <a:srgbClr val="000000"/>
                </a:solidFill>
                <a:effectLst/>
                <a:latin typeface="Verdana" panose="020B0604030504040204" pitchFamily="34" charset="0"/>
              </a:rPr>
              <a:t> and </a:t>
            </a:r>
            <a:r>
              <a:rPr kumimoji="0" lang="en-US" altLang="en-US" sz="2400" b="0" i="0" u="none" strike="noStrike" cap="none" normalizeH="0" baseline="0" dirty="0">
                <a:ln>
                  <a:noFill/>
                </a:ln>
                <a:solidFill>
                  <a:srgbClr val="DC143C"/>
                </a:solidFill>
                <a:effectLst/>
                <a:latin typeface="Consolas" panose="020B0609020204030204" pitchFamily="49" charset="0"/>
              </a:rPr>
              <a:t>height</a:t>
            </a:r>
            <a:r>
              <a:rPr kumimoji="0" lang="en-US" altLang="en-US" sz="2400" b="0" i="0" u="none" strike="noStrike" cap="none" normalizeH="0" baseline="0" dirty="0">
                <a:ln>
                  <a:noFill/>
                </a:ln>
                <a:solidFill>
                  <a:srgbClr val="000000"/>
                </a:solidFill>
                <a:effectLst/>
                <a:latin typeface="Verdana" panose="020B0604030504040204" pitchFamily="34" charset="0"/>
              </a:rPr>
              <a:t> attributes, which specify the width and height of the image (in pixels):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="img_girl.jpg"</a:t>
            </a:r>
            <a:r>
              <a:rPr kumimoji="0" lang="en-US" altLang="en-US" sz="2400" b="0" i="0" u="none" strike="noStrike" cap="none" normalizeH="0" baseline="0" dirty="0">
                <a:ln>
                  <a:noFill/>
                </a:ln>
                <a:solidFill>
                  <a:srgbClr val="FF0000"/>
                </a:solidFill>
                <a:effectLst/>
                <a:latin typeface="Consolas" panose="020B0609020204030204" pitchFamily="49" charset="0"/>
              </a:rPr>
              <a:t> width</a:t>
            </a:r>
            <a:r>
              <a:rPr kumimoji="0" lang="en-US" altLang="en-US" sz="2400" b="0" i="0" u="none" strike="noStrike" cap="none" normalizeH="0" baseline="0" dirty="0">
                <a:ln>
                  <a:noFill/>
                </a:ln>
                <a:solidFill>
                  <a:srgbClr val="0000CD"/>
                </a:solidFill>
                <a:effectLst/>
                <a:latin typeface="Consolas" panose="020B0609020204030204" pitchFamily="49" charset="0"/>
              </a:rPr>
              <a:t>="500"</a:t>
            </a:r>
            <a:r>
              <a:rPr kumimoji="0" lang="en-US" altLang="en-US" sz="2400" b="0" i="0" u="none" strike="noStrike" cap="none" normalizeH="0" baseline="0" dirty="0">
                <a:ln>
                  <a:noFill/>
                </a:ln>
                <a:solidFill>
                  <a:srgbClr val="FF0000"/>
                </a:solidFill>
                <a:effectLst/>
                <a:latin typeface="Consolas" panose="020B0609020204030204" pitchFamily="49" charset="0"/>
              </a:rPr>
              <a:t> height</a:t>
            </a:r>
            <a:r>
              <a:rPr kumimoji="0" lang="en-US" altLang="en-US" sz="2400" b="0" i="0" u="none" strike="noStrike" cap="none" normalizeH="0" baseline="0" dirty="0">
                <a:ln>
                  <a:noFill/>
                </a:ln>
                <a:solidFill>
                  <a:srgbClr val="0000CD"/>
                </a:solidFill>
                <a:effectLst/>
                <a:latin typeface="Consolas" panose="020B0609020204030204" pitchFamily="49" charset="0"/>
              </a:rPr>
              <a:t>="600"&gt;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90BB15-A416-02D8-9841-3D8781FE6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B8C87-B33B-751D-9B88-37368F224343}"/>
              </a:ext>
            </a:extLst>
          </p:cNvPr>
          <p:cNvSpPr>
            <a:spLocks noGrp="1"/>
          </p:cNvSpPr>
          <p:nvPr>
            <p:ph type="sldNum" sz="quarter" idx="12"/>
          </p:nvPr>
        </p:nvSpPr>
        <p:spPr/>
        <p:txBody>
          <a:bodyPr/>
          <a:lstStyle/>
          <a:p>
            <a:fld id="{9A74A80C-5778-49E5-A000-7BF9B366B601}" type="slidenum">
              <a:rPr lang="en-US" smtClean="0"/>
              <a:t>13</a:t>
            </a:fld>
            <a:endParaRPr lang="en-US"/>
          </a:p>
        </p:txBody>
      </p:sp>
    </p:spTree>
    <p:extLst>
      <p:ext uri="{BB962C8B-B14F-4D97-AF65-F5344CB8AC3E}">
        <p14:creationId xmlns:p14="http://schemas.microsoft.com/office/powerpoint/2010/main" val="72148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FAC8-254F-3BFE-C56B-C04B5BEE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56928-3B60-35AA-91D4-198BE399F2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5CDCC5-4629-45E9-0F03-1EAE75F20A3E}"/>
              </a:ext>
            </a:extLst>
          </p:cNvPr>
          <p:cNvPicPr>
            <a:picLocks noChangeAspect="1"/>
          </p:cNvPicPr>
          <p:nvPr/>
        </p:nvPicPr>
        <p:blipFill>
          <a:blip r:embed="rId2"/>
          <a:stretch>
            <a:fillRect/>
          </a:stretch>
        </p:blipFill>
        <p:spPr>
          <a:xfrm>
            <a:off x="2205037" y="204787"/>
            <a:ext cx="7781925" cy="6448425"/>
          </a:xfrm>
          <a:prstGeom prst="rect">
            <a:avLst/>
          </a:prstGeom>
        </p:spPr>
      </p:pic>
      <p:sp>
        <p:nvSpPr>
          <p:cNvPr id="4" name="Footer Placeholder 3">
            <a:extLst>
              <a:ext uri="{FF2B5EF4-FFF2-40B4-BE49-F238E27FC236}">
                <a16:creationId xmlns:a16="http://schemas.microsoft.com/office/drawing/2014/main" id="{7F34E600-2EA8-7052-E1DC-D31F2545F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6E519-72DB-E2D1-4F00-54FC816CBE8F}"/>
              </a:ext>
            </a:extLst>
          </p:cNvPr>
          <p:cNvSpPr>
            <a:spLocks noGrp="1"/>
          </p:cNvSpPr>
          <p:nvPr>
            <p:ph type="sldNum" sz="quarter" idx="12"/>
          </p:nvPr>
        </p:nvSpPr>
        <p:spPr/>
        <p:txBody>
          <a:bodyPr/>
          <a:lstStyle/>
          <a:p>
            <a:fld id="{9A74A80C-5778-49E5-A000-7BF9B366B601}" type="slidenum">
              <a:rPr lang="en-US" smtClean="0"/>
              <a:t>130</a:t>
            </a:fld>
            <a:endParaRPr lang="en-US"/>
          </a:p>
        </p:txBody>
      </p:sp>
    </p:spTree>
    <p:extLst>
      <p:ext uri="{BB962C8B-B14F-4D97-AF65-F5344CB8AC3E}">
        <p14:creationId xmlns:p14="http://schemas.microsoft.com/office/powerpoint/2010/main" val="403927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D070-66EB-5AE3-23EF-B3172FBA9A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A90D1-8536-0878-E1C3-99814FCFC184}"/>
              </a:ext>
            </a:extLst>
          </p:cNvPr>
          <p:cNvPicPr>
            <a:picLocks noGrp="1" noChangeAspect="1"/>
          </p:cNvPicPr>
          <p:nvPr>
            <p:ph idx="1"/>
          </p:nvPr>
        </p:nvPicPr>
        <p:blipFill>
          <a:blip r:embed="rId2"/>
          <a:stretch>
            <a:fillRect/>
          </a:stretch>
        </p:blipFill>
        <p:spPr>
          <a:xfrm>
            <a:off x="504833" y="1027906"/>
            <a:ext cx="10993430" cy="4987131"/>
          </a:xfrm>
        </p:spPr>
      </p:pic>
      <p:sp>
        <p:nvSpPr>
          <p:cNvPr id="3" name="Footer Placeholder 2">
            <a:extLst>
              <a:ext uri="{FF2B5EF4-FFF2-40B4-BE49-F238E27FC236}">
                <a16:creationId xmlns:a16="http://schemas.microsoft.com/office/drawing/2014/main" id="{5E82FA8B-743A-F8FF-D435-4B1DF241EC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4E8CB4-E84F-C0A4-9B71-330072E8DC9C}"/>
              </a:ext>
            </a:extLst>
          </p:cNvPr>
          <p:cNvSpPr>
            <a:spLocks noGrp="1"/>
          </p:cNvSpPr>
          <p:nvPr>
            <p:ph type="sldNum" sz="quarter" idx="12"/>
          </p:nvPr>
        </p:nvSpPr>
        <p:spPr/>
        <p:txBody>
          <a:bodyPr/>
          <a:lstStyle/>
          <a:p>
            <a:fld id="{9A74A80C-5778-49E5-A000-7BF9B366B601}" type="slidenum">
              <a:rPr lang="en-US" smtClean="0"/>
              <a:t>131</a:t>
            </a:fld>
            <a:endParaRPr lang="en-US"/>
          </a:p>
        </p:txBody>
      </p:sp>
    </p:spTree>
    <p:extLst>
      <p:ext uri="{BB962C8B-B14F-4D97-AF65-F5344CB8AC3E}">
        <p14:creationId xmlns:p14="http://schemas.microsoft.com/office/powerpoint/2010/main" val="1507199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2BD7F59-8053-A714-E581-3FE8AC18C296}"/>
              </a:ext>
            </a:extLst>
          </p:cNvPr>
          <p:cNvSpPr>
            <a:spLocks noChangeArrowheads="1"/>
          </p:cNvSpPr>
          <p:nvPr/>
        </p:nvSpPr>
        <p:spPr bwMode="auto">
          <a:xfrm>
            <a:off x="558800" y="122587"/>
            <a:ext cx="10795000" cy="1438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Every web page should have a page title to describe the meaning of the page.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72E7ABB-194C-1F64-9AA9-EC77186406ED}"/>
              </a:ext>
            </a:extLst>
          </p:cNvPr>
          <p:cNvSpPr>
            <a:spLocks noChangeArrowheads="1"/>
          </p:cNvSpPr>
          <p:nvPr/>
        </p:nvSpPr>
        <p:spPr bwMode="auto">
          <a:xfrm>
            <a:off x="1155700" y="1663281"/>
            <a:ext cx="5765800" cy="472048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&lt;title&gt;</a:t>
            </a:r>
            <a:r>
              <a:rPr kumimoji="0" lang="en-US" altLang="en-US" b="0" i="0" u="none" strike="noStrike" cap="none" normalizeH="0" baseline="0" dirty="0">
                <a:ln>
                  <a:noFill/>
                </a:ln>
                <a:solidFill>
                  <a:srgbClr val="000000"/>
                </a:solidFill>
                <a:effectLst/>
                <a:latin typeface="Verdana" panose="020B0604030504040204" pitchFamily="34" charset="0"/>
              </a:rPr>
              <a:t> element adds a title to your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t>HTML Tutorial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The content of the document......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FF62394B-D97C-93BE-F7E1-0DD6137E83B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F399A06-E248-E903-5687-5B123F5B977F}"/>
              </a:ext>
            </a:extLst>
          </p:cNvPr>
          <p:cNvSpPr>
            <a:spLocks noGrp="1"/>
          </p:cNvSpPr>
          <p:nvPr>
            <p:ph type="sldNum" sz="quarter" idx="12"/>
          </p:nvPr>
        </p:nvSpPr>
        <p:spPr/>
        <p:txBody>
          <a:bodyPr/>
          <a:lstStyle/>
          <a:p>
            <a:fld id="{9A74A80C-5778-49E5-A000-7BF9B366B601}" type="slidenum">
              <a:rPr lang="en-US" smtClean="0"/>
              <a:t>132</a:t>
            </a:fld>
            <a:endParaRPr lang="en-US"/>
          </a:p>
        </p:txBody>
      </p:sp>
    </p:spTree>
    <p:extLst>
      <p:ext uri="{BB962C8B-B14F-4D97-AF65-F5344CB8AC3E}">
        <p14:creationId xmlns:p14="http://schemas.microsoft.com/office/powerpoint/2010/main" val="2916227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592E-BA9F-B7B5-4C45-CED0340D71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2FC07-F71F-8765-B6CE-D10533D0E7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C75F13-C567-5AFF-EAA5-C5C210E4F491}"/>
              </a:ext>
            </a:extLst>
          </p:cNvPr>
          <p:cNvPicPr>
            <a:picLocks noChangeAspect="1"/>
          </p:cNvPicPr>
          <p:nvPr/>
        </p:nvPicPr>
        <p:blipFill>
          <a:blip r:embed="rId2"/>
          <a:stretch>
            <a:fillRect/>
          </a:stretch>
        </p:blipFill>
        <p:spPr>
          <a:xfrm>
            <a:off x="2247900" y="85725"/>
            <a:ext cx="7696200" cy="6686550"/>
          </a:xfrm>
          <a:prstGeom prst="rect">
            <a:avLst/>
          </a:prstGeom>
        </p:spPr>
      </p:pic>
      <p:sp>
        <p:nvSpPr>
          <p:cNvPr id="4" name="Footer Placeholder 3">
            <a:extLst>
              <a:ext uri="{FF2B5EF4-FFF2-40B4-BE49-F238E27FC236}">
                <a16:creationId xmlns:a16="http://schemas.microsoft.com/office/drawing/2014/main" id="{82459DA4-113B-97A8-4D50-0F9092268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A0962-1978-2C98-01E1-E27B4E8A4FA6}"/>
              </a:ext>
            </a:extLst>
          </p:cNvPr>
          <p:cNvSpPr>
            <a:spLocks noGrp="1"/>
          </p:cNvSpPr>
          <p:nvPr>
            <p:ph type="sldNum" sz="quarter" idx="12"/>
          </p:nvPr>
        </p:nvSpPr>
        <p:spPr/>
        <p:txBody>
          <a:bodyPr/>
          <a:lstStyle/>
          <a:p>
            <a:fld id="{9A74A80C-5778-49E5-A000-7BF9B366B601}" type="slidenum">
              <a:rPr lang="en-US" smtClean="0"/>
              <a:t>133</a:t>
            </a:fld>
            <a:endParaRPr lang="en-US"/>
          </a:p>
        </p:txBody>
      </p:sp>
    </p:spTree>
    <p:extLst>
      <p:ext uri="{BB962C8B-B14F-4D97-AF65-F5344CB8AC3E}">
        <p14:creationId xmlns:p14="http://schemas.microsoft.com/office/powerpoint/2010/main" val="1660133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65F1-9081-26AD-8A2D-6BA0A5CFB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AD9A9-9990-FF3F-9C29-A2D1C5C858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03C35D-DAB6-3326-6630-821554094E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414337"/>
            <a:ext cx="11887200" cy="6029325"/>
          </a:xfrm>
          <a:prstGeom prst="rect">
            <a:avLst/>
          </a:prstGeom>
        </p:spPr>
      </p:pic>
      <p:sp>
        <p:nvSpPr>
          <p:cNvPr id="4" name="Footer Placeholder 3">
            <a:extLst>
              <a:ext uri="{FF2B5EF4-FFF2-40B4-BE49-F238E27FC236}">
                <a16:creationId xmlns:a16="http://schemas.microsoft.com/office/drawing/2014/main" id="{80C57D40-FCA9-CCB7-2756-1B79CFD5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8E18B-ED12-9C51-138A-C783D05AF8F4}"/>
              </a:ext>
            </a:extLst>
          </p:cNvPr>
          <p:cNvSpPr>
            <a:spLocks noGrp="1"/>
          </p:cNvSpPr>
          <p:nvPr>
            <p:ph type="sldNum" sz="quarter" idx="12"/>
          </p:nvPr>
        </p:nvSpPr>
        <p:spPr/>
        <p:txBody>
          <a:bodyPr/>
          <a:lstStyle/>
          <a:p>
            <a:fld id="{9A74A80C-5778-49E5-A000-7BF9B366B601}" type="slidenum">
              <a:rPr lang="en-US" smtClean="0"/>
              <a:t>134</a:t>
            </a:fld>
            <a:endParaRPr lang="en-US"/>
          </a:p>
        </p:txBody>
      </p:sp>
    </p:spTree>
    <p:extLst>
      <p:ext uri="{BB962C8B-B14F-4D97-AF65-F5344CB8AC3E}">
        <p14:creationId xmlns:p14="http://schemas.microsoft.com/office/powerpoint/2010/main" val="42554750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83E853-9D8A-0A3C-1F97-623245DAF3EE}"/>
              </a:ext>
            </a:extLst>
          </p:cNvPr>
          <p:cNvSpPr txBox="1"/>
          <p:nvPr/>
        </p:nvSpPr>
        <p:spPr>
          <a:xfrm>
            <a:off x="749300" y="136525"/>
            <a:ext cx="9601200" cy="9510296"/>
          </a:xfrm>
          <a:prstGeom prst="rect">
            <a:avLst/>
          </a:prstGeom>
          <a:noFill/>
        </p:spPr>
        <p:txBody>
          <a:bodyPr wrap="square">
            <a:spAutoFit/>
          </a:bodyPr>
          <a:lstStyle/>
          <a:p>
            <a:r>
              <a:rPr lang="en-US" dirty="0"/>
              <a:t>&lt;!DOCTYPE html&gt;</a:t>
            </a:r>
          </a:p>
          <a:p>
            <a:r>
              <a:rPr lang="en-US" dirty="0"/>
              <a:t>&lt;html&gt;</a:t>
            </a:r>
          </a:p>
          <a:p>
            <a:r>
              <a:rPr lang="en-US" dirty="0"/>
              <a:t>&lt;style&gt;</a:t>
            </a:r>
          </a:p>
          <a:p>
            <a:r>
              <a:rPr lang="en-US" dirty="0">
                <a:highlight>
                  <a:srgbClr val="FFFF00"/>
                </a:highlight>
              </a:rPr>
              <a:t>table, </a:t>
            </a:r>
            <a:r>
              <a:rPr lang="en-US" dirty="0" err="1">
                <a:highlight>
                  <a:srgbClr val="FFFF00"/>
                </a:highlight>
              </a:rPr>
              <a:t>th</a:t>
            </a:r>
            <a:r>
              <a:rPr lang="en-US" dirty="0">
                <a:highlight>
                  <a:srgbClr val="FFFF00"/>
                </a:highlight>
              </a:rPr>
              <a:t>, td {</a:t>
            </a:r>
          </a:p>
          <a:p>
            <a:r>
              <a:rPr lang="en-US" dirty="0">
                <a:highlight>
                  <a:srgbClr val="FFFF00"/>
                </a:highlight>
              </a:rPr>
              <a:t>  border:1px solid black;</a:t>
            </a:r>
          </a:p>
          <a:p>
            <a:r>
              <a:rPr lang="en-US" dirty="0">
                <a:highlight>
                  <a:srgbClr val="FFFF00"/>
                </a:highlight>
              </a:rPr>
              <a:t>}</a:t>
            </a:r>
          </a:p>
          <a:p>
            <a:r>
              <a:rPr lang="en-US" dirty="0"/>
              <a:t>&lt;/style&gt;</a:t>
            </a:r>
          </a:p>
          <a:p>
            <a:r>
              <a:rPr lang="en-US" dirty="0"/>
              <a:t>&lt;body&gt;</a:t>
            </a:r>
          </a:p>
          <a:p>
            <a:endParaRPr lang="en-US" dirty="0"/>
          </a:p>
          <a:p>
            <a:r>
              <a:rPr lang="en-US" dirty="0"/>
              <a:t>&lt;h2&gt;A basic HTML table&lt;/h2&gt;</a:t>
            </a:r>
          </a:p>
          <a:p>
            <a:endParaRPr lang="en-US" dirty="0"/>
          </a:p>
          <a:p>
            <a:r>
              <a:rPr lang="en-US" dirty="0">
                <a:highlight>
                  <a:srgbClr val="FFFF00"/>
                </a:highlight>
              </a:rPr>
              <a:t>&lt;table style="width:100%"&gt;</a:t>
            </a:r>
          </a:p>
          <a:p>
            <a:r>
              <a:rPr lang="en-US" dirty="0">
                <a:highlight>
                  <a:srgbClr val="FFFF00"/>
                </a:highlight>
              </a:rPr>
              <a:t>  &lt;tr&gt;</a:t>
            </a:r>
          </a:p>
          <a:p>
            <a:r>
              <a:rPr lang="en-US" dirty="0"/>
              <a:t>    </a:t>
            </a:r>
            <a:r>
              <a:rPr lang="en-US" dirty="0">
                <a:highlight>
                  <a:srgbClr val="FFFF00"/>
                </a:highlight>
              </a:rPr>
              <a:t>&lt;</a:t>
            </a:r>
            <a:r>
              <a:rPr lang="en-US" dirty="0" err="1">
                <a:highlight>
                  <a:srgbClr val="FFFF00"/>
                </a:highlight>
              </a:rPr>
              <a:t>th</a:t>
            </a:r>
            <a:r>
              <a:rPr lang="en-US" dirty="0">
                <a:highlight>
                  <a:srgbClr val="FFFF00"/>
                </a:highlight>
              </a:rPr>
              <a:t>&gt;</a:t>
            </a:r>
            <a:r>
              <a:rPr lang="en-US" dirty="0"/>
              <a:t>Company</a:t>
            </a:r>
            <a:r>
              <a:rPr lang="en-US" dirty="0">
                <a:highlight>
                  <a:srgbClr val="FFFF00"/>
                </a:highlight>
              </a:rPr>
              <a:t>&lt;/</a:t>
            </a:r>
            <a:r>
              <a:rPr lang="en-US" dirty="0" err="1">
                <a:highlight>
                  <a:srgbClr val="FFFF00"/>
                </a:highlight>
              </a:rPr>
              <a:t>th</a:t>
            </a:r>
            <a:r>
              <a:rPr lang="en-US" dirty="0">
                <a:highlight>
                  <a:srgbClr val="FFFF00"/>
                </a:highlight>
              </a:rPr>
              <a:t>&gt;</a:t>
            </a:r>
          </a:p>
          <a:p>
            <a:r>
              <a:rPr lang="en-US" dirty="0"/>
              <a:t>    &lt;</a:t>
            </a:r>
            <a:r>
              <a:rPr lang="en-US" dirty="0" err="1"/>
              <a:t>th</a:t>
            </a:r>
            <a:r>
              <a:rPr lang="en-US" dirty="0"/>
              <a:t>&gt;Contact&lt;/</a:t>
            </a:r>
            <a:r>
              <a:rPr lang="en-US" dirty="0" err="1"/>
              <a:t>th</a:t>
            </a:r>
            <a:r>
              <a:rPr lang="en-US" dirty="0"/>
              <a:t>&gt;</a:t>
            </a:r>
          </a:p>
          <a:p>
            <a:r>
              <a:rPr lang="en-US" dirty="0"/>
              <a:t>    &lt;</a:t>
            </a:r>
            <a:r>
              <a:rPr lang="en-US" dirty="0" err="1"/>
              <a:t>th</a:t>
            </a:r>
            <a:r>
              <a:rPr lang="en-US" dirty="0"/>
              <a:t>&gt;Country&lt;/</a:t>
            </a:r>
            <a:r>
              <a:rPr lang="en-US" dirty="0" err="1"/>
              <a:t>th</a:t>
            </a:r>
            <a:r>
              <a:rPr lang="en-US" dirty="0"/>
              <a:t>&gt;</a:t>
            </a:r>
          </a:p>
          <a:p>
            <a:r>
              <a:rPr lang="en-US" dirty="0"/>
              <a:t>  </a:t>
            </a:r>
            <a:r>
              <a:rPr lang="en-US" dirty="0">
                <a:highlight>
                  <a:srgbClr val="FFFF00"/>
                </a:highlight>
              </a:rPr>
              <a:t>&lt;/tr&gt;</a:t>
            </a:r>
          </a:p>
          <a:p>
            <a:r>
              <a:rPr lang="en-US" dirty="0"/>
              <a:t>  &lt;tr&gt;</a:t>
            </a:r>
          </a:p>
          <a:p>
            <a:r>
              <a:rPr lang="en-US" dirty="0"/>
              <a:t>    &lt;td&gt;</a:t>
            </a:r>
            <a:r>
              <a:rPr lang="en-US" dirty="0" err="1"/>
              <a:t>Alfreds</a:t>
            </a:r>
            <a:r>
              <a:rPr lang="en-US" dirty="0"/>
              <a:t> </a:t>
            </a:r>
            <a:r>
              <a:rPr lang="en-US" dirty="0" err="1"/>
              <a:t>Futterkiste</a:t>
            </a:r>
            <a:r>
              <a:rPr lang="en-US" dirty="0"/>
              <a:t>&lt;/td&gt;</a:t>
            </a:r>
          </a:p>
          <a:p>
            <a:r>
              <a:rPr lang="en-US" dirty="0"/>
              <a:t>    &lt;td&gt;Maria Anders&lt;/td&gt;</a:t>
            </a:r>
          </a:p>
          <a:p>
            <a:r>
              <a:rPr lang="en-US" dirty="0"/>
              <a:t>    &lt;td&gt;Germany&lt;/td&gt;</a:t>
            </a:r>
          </a:p>
          <a:p>
            <a:r>
              <a:rPr lang="en-US" dirty="0"/>
              <a:t>  &lt;/tr&gt;</a:t>
            </a:r>
          </a:p>
          <a:p>
            <a:r>
              <a:rPr lang="en-US" dirty="0"/>
              <a:t>  &lt;tr&gt;</a:t>
            </a:r>
          </a:p>
          <a:p>
            <a:r>
              <a:rPr lang="en-US" dirty="0"/>
              <a:t>    &lt;td&gt;Centro </a:t>
            </a:r>
            <a:r>
              <a:rPr lang="en-US" dirty="0" err="1"/>
              <a:t>comercial</a:t>
            </a:r>
            <a:r>
              <a:rPr lang="en-US" dirty="0"/>
              <a:t> Moctezuma&lt;/td&gt;</a:t>
            </a:r>
          </a:p>
          <a:p>
            <a:r>
              <a:rPr lang="en-US" dirty="0"/>
              <a:t>    &lt;td&gt;Francisco Chang&lt;/td&gt;</a:t>
            </a:r>
          </a:p>
          <a:p>
            <a:r>
              <a:rPr lang="en-US" dirty="0"/>
              <a:t>    &lt;td&gt;Mexico&lt;/td&gt;</a:t>
            </a:r>
          </a:p>
          <a:p>
            <a:r>
              <a:rPr lang="en-US" dirty="0"/>
              <a:t>  &lt;/tr&gt;</a:t>
            </a:r>
          </a:p>
          <a:p>
            <a:r>
              <a:rPr lang="en-US" dirty="0"/>
              <a:t>&lt;/table&gt;</a:t>
            </a:r>
          </a:p>
          <a:p>
            <a:endParaRPr lang="en-US" dirty="0"/>
          </a:p>
          <a:p>
            <a:r>
              <a:rPr lang="en-US" dirty="0"/>
              <a:t>&lt;p&gt;To understand the example better, we have added borders to the table.&lt;/p&gt;</a:t>
            </a:r>
          </a:p>
          <a:p>
            <a:endParaRPr lang="en-US" dirty="0"/>
          </a:p>
          <a:p>
            <a:r>
              <a:rPr lang="en-US" dirty="0"/>
              <a:t>&lt;/body&gt;</a:t>
            </a:r>
          </a:p>
          <a:p>
            <a:r>
              <a:rPr lang="en-US" dirty="0"/>
              <a:t>&lt;/html&gt;</a:t>
            </a:r>
          </a:p>
        </p:txBody>
      </p:sp>
      <p:sp>
        <p:nvSpPr>
          <p:cNvPr id="4" name="Footer Placeholder 3">
            <a:extLst>
              <a:ext uri="{FF2B5EF4-FFF2-40B4-BE49-F238E27FC236}">
                <a16:creationId xmlns:a16="http://schemas.microsoft.com/office/drawing/2014/main" id="{EFA66773-2820-5CC3-0A9B-BB32BA585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CF650-6D69-633B-B580-6F55044CC170}"/>
              </a:ext>
            </a:extLst>
          </p:cNvPr>
          <p:cNvSpPr>
            <a:spLocks noGrp="1"/>
          </p:cNvSpPr>
          <p:nvPr>
            <p:ph type="sldNum" sz="quarter" idx="12"/>
          </p:nvPr>
        </p:nvSpPr>
        <p:spPr/>
        <p:txBody>
          <a:bodyPr/>
          <a:lstStyle/>
          <a:p>
            <a:fld id="{9A74A80C-5778-49E5-A000-7BF9B366B601}" type="slidenum">
              <a:rPr lang="en-US" smtClean="0"/>
              <a:t>135</a:t>
            </a:fld>
            <a:endParaRPr lang="en-US"/>
          </a:p>
        </p:txBody>
      </p:sp>
    </p:spTree>
    <p:extLst>
      <p:ext uri="{BB962C8B-B14F-4D97-AF65-F5344CB8AC3E}">
        <p14:creationId xmlns:p14="http://schemas.microsoft.com/office/powerpoint/2010/main" val="3744102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9C82F9F-70E3-ECCF-884A-0A7DB461F1A5}"/>
              </a:ext>
            </a:extLst>
          </p:cNvPr>
          <p:cNvSpPr>
            <a:spLocks noGrp="1" noChangeArrowheads="1"/>
          </p:cNvSpPr>
          <p:nvPr>
            <p:ph idx="1"/>
          </p:nvPr>
        </p:nvSpPr>
        <p:spPr bwMode="auto">
          <a:xfrm>
            <a:off x="889000" y="524660"/>
            <a:ext cx="8819081" cy="499748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Cells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cell is defined by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td</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data.</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Everything between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are the content of the table cell.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1074DF3-FFCC-2AAC-E34C-F87B5A67D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A7FF-63EB-ADCB-73A1-075666BEED9A}"/>
              </a:ext>
            </a:extLst>
          </p:cNvPr>
          <p:cNvSpPr>
            <a:spLocks noGrp="1"/>
          </p:cNvSpPr>
          <p:nvPr>
            <p:ph type="sldNum" sz="quarter" idx="12"/>
          </p:nvPr>
        </p:nvSpPr>
        <p:spPr/>
        <p:txBody>
          <a:bodyPr/>
          <a:lstStyle/>
          <a:p>
            <a:fld id="{9A74A80C-5778-49E5-A000-7BF9B366B601}" type="slidenum">
              <a:rPr lang="en-US" smtClean="0"/>
              <a:t>136</a:t>
            </a:fld>
            <a:endParaRPr lang="en-US"/>
          </a:p>
        </p:txBody>
      </p:sp>
    </p:spTree>
    <p:extLst>
      <p:ext uri="{BB962C8B-B14F-4D97-AF65-F5344CB8AC3E}">
        <p14:creationId xmlns:p14="http://schemas.microsoft.com/office/powerpoint/2010/main" val="1144109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2C16ABC-7D88-1A2C-AE80-8A17C9919A58}"/>
              </a:ext>
            </a:extLst>
          </p:cNvPr>
          <p:cNvSpPr>
            <a:spLocks noGrp="1" noChangeArrowheads="1"/>
          </p:cNvSpPr>
          <p:nvPr>
            <p:ph idx="1"/>
          </p:nvPr>
        </p:nvSpPr>
        <p:spPr bwMode="auto">
          <a:xfrm>
            <a:off x="838200" y="127510"/>
            <a:ext cx="7787388" cy="7747578"/>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Rows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row starts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tr</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row.</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16</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14</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10</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B262E69-590E-9DE5-024C-C6DDB0854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F0F13-8C7A-3523-BB58-0E4A7D4AFEAA}"/>
              </a:ext>
            </a:extLst>
          </p:cNvPr>
          <p:cNvSpPr>
            <a:spLocks noGrp="1"/>
          </p:cNvSpPr>
          <p:nvPr>
            <p:ph type="sldNum" sz="quarter" idx="12"/>
          </p:nvPr>
        </p:nvSpPr>
        <p:spPr/>
        <p:txBody>
          <a:bodyPr/>
          <a:lstStyle/>
          <a:p>
            <a:fld id="{9A74A80C-5778-49E5-A000-7BF9B366B601}" type="slidenum">
              <a:rPr lang="en-US" smtClean="0"/>
              <a:t>137</a:t>
            </a:fld>
            <a:endParaRPr lang="en-US"/>
          </a:p>
        </p:txBody>
      </p:sp>
    </p:spTree>
    <p:extLst>
      <p:ext uri="{BB962C8B-B14F-4D97-AF65-F5344CB8AC3E}">
        <p14:creationId xmlns:p14="http://schemas.microsoft.com/office/powerpoint/2010/main" val="26978469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D1C1-DF03-E2AA-9C19-5BB63FF71D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A34C48-B555-B753-68BB-38FFEA6220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651EC6-DC8B-426F-C6EC-F63BAEE6AB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7637" y="904875"/>
            <a:ext cx="11896725" cy="5048250"/>
          </a:xfrm>
          <a:prstGeom prst="rect">
            <a:avLst/>
          </a:prstGeom>
        </p:spPr>
      </p:pic>
      <p:sp>
        <p:nvSpPr>
          <p:cNvPr id="4" name="Footer Placeholder 3">
            <a:extLst>
              <a:ext uri="{FF2B5EF4-FFF2-40B4-BE49-F238E27FC236}">
                <a16:creationId xmlns:a16="http://schemas.microsoft.com/office/drawing/2014/main" id="{738A3437-1198-7119-A4ED-BA48CED14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8E9BC-B59C-7B9E-DEF1-7DAF5FCB2DB0}"/>
              </a:ext>
            </a:extLst>
          </p:cNvPr>
          <p:cNvSpPr>
            <a:spLocks noGrp="1"/>
          </p:cNvSpPr>
          <p:nvPr>
            <p:ph type="sldNum" sz="quarter" idx="12"/>
          </p:nvPr>
        </p:nvSpPr>
        <p:spPr/>
        <p:txBody>
          <a:bodyPr/>
          <a:lstStyle/>
          <a:p>
            <a:fld id="{9A74A80C-5778-49E5-A000-7BF9B366B601}" type="slidenum">
              <a:rPr lang="en-US" smtClean="0"/>
              <a:t>138</a:t>
            </a:fld>
            <a:endParaRPr lang="en-US"/>
          </a:p>
        </p:txBody>
      </p:sp>
    </p:spTree>
    <p:extLst>
      <p:ext uri="{BB962C8B-B14F-4D97-AF65-F5344CB8AC3E}">
        <p14:creationId xmlns:p14="http://schemas.microsoft.com/office/powerpoint/2010/main" val="7275059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C4D810D-CB8B-B5CE-2B0D-026DB4804793}"/>
              </a:ext>
            </a:extLst>
          </p:cNvPr>
          <p:cNvGraphicFramePr>
            <a:graphicFrameLocks noGrp="1"/>
          </p:cNvGraphicFramePr>
          <p:nvPr>
            <p:ph idx="1"/>
            <p:extLst>
              <p:ext uri="{D42A27DB-BD31-4B8C-83A1-F6EECF244321}">
                <p14:modId xmlns:p14="http://schemas.microsoft.com/office/powerpoint/2010/main" val="2626361937"/>
              </p:ext>
            </p:extLst>
          </p:nvPr>
        </p:nvGraphicFramePr>
        <p:xfrm>
          <a:off x="1409700" y="245077"/>
          <a:ext cx="7690016" cy="6111273"/>
        </p:xfrm>
        <a:graphic>
          <a:graphicData uri="http://schemas.openxmlformats.org/drawingml/2006/table">
            <a:tbl>
              <a:tblPr/>
              <a:tblGrid>
                <a:gridCol w="3845008">
                  <a:extLst>
                    <a:ext uri="{9D8B030D-6E8A-4147-A177-3AD203B41FA5}">
                      <a16:colId xmlns:a16="http://schemas.microsoft.com/office/drawing/2014/main" val="3237984833"/>
                    </a:ext>
                  </a:extLst>
                </a:gridCol>
                <a:gridCol w="3845008">
                  <a:extLst>
                    <a:ext uri="{9D8B030D-6E8A-4147-A177-3AD203B41FA5}">
                      <a16:colId xmlns:a16="http://schemas.microsoft.com/office/drawing/2014/main" val="1200285423"/>
                    </a:ext>
                  </a:extLst>
                </a:gridCol>
              </a:tblGrid>
              <a:tr h="449439">
                <a:tc>
                  <a:txBody>
                    <a:bodyPr/>
                    <a:lstStyle/>
                    <a:p>
                      <a:pPr algn="l" fontAlgn="t"/>
                      <a:r>
                        <a:rPr lang="en-US" sz="2000">
                          <a:effectLst/>
                        </a:rPr>
                        <a:t>Tag</a:t>
                      </a: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Description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5540326"/>
                  </a:ext>
                </a:extLst>
              </a:tr>
              <a:tr h="449439">
                <a:tc>
                  <a:txBody>
                    <a:bodyPr/>
                    <a:lstStyle/>
                    <a:p>
                      <a:pPr algn="l" fontAlgn="t"/>
                      <a:r>
                        <a:rPr lang="en-US" sz="2000">
                          <a:effectLst/>
                          <a:hlinkClick r:id="rId3"/>
                        </a:rPr>
                        <a:t>&lt;table&gt;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27168185"/>
                  </a:ext>
                </a:extLst>
              </a:tr>
              <a:tr h="449439">
                <a:tc>
                  <a:txBody>
                    <a:bodyPr/>
                    <a:lstStyle/>
                    <a:p>
                      <a:pPr algn="l" fontAlgn="t"/>
                      <a:r>
                        <a:rPr lang="en-US" sz="2000">
                          <a:effectLst/>
                          <a:hlinkClick r:id="rId4"/>
                        </a:rPr>
                        <a:t>&lt;th&gt;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header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32229436"/>
                  </a:ext>
                </a:extLst>
              </a:tr>
              <a:tr h="449439">
                <a:tc>
                  <a:txBody>
                    <a:bodyPr/>
                    <a:lstStyle/>
                    <a:p>
                      <a:pPr algn="l" fontAlgn="t"/>
                      <a:r>
                        <a:rPr lang="en-US" sz="2000">
                          <a:effectLst/>
                          <a:hlinkClick r:id="rId5"/>
                        </a:rPr>
                        <a:t>&lt;tr&gt;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row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6650405"/>
                  </a:ext>
                </a:extLst>
              </a:tr>
              <a:tr h="449439">
                <a:tc>
                  <a:txBody>
                    <a:bodyPr/>
                    <a:lstStyle/>
                    <a:p>
                      <a:pPr algn="l" fontAlgn="t"/>
                      <a:r>
                        <a:rPr lang="en-US" sz="2000">
                          <a:effectLst/>
                          <a:hlinkClick r:id="rId6"/>
                        </a:rPr>
                        <a:t>&lt;td&gt;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9796970"/>
                  </a:ext>
                </a:extLst>
              </a:tr>
              <a:tr h="449439">
                <a:tc>
                  <a:txBody>
                    <a:bodyPr/>
                    <a:lstStyle/>
                    <a:p>
                      <a:pPr algn="l" fontAlgn="t"/>
                      <a:r>
                        <a:rPr lang="en-US" sz="2000">
                          <a:effectLst/>
                          <a:hlinkClick r:id="rId7"/>
                        </a:rPr>
                        <a:t>&lt;caption&gt;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 caption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8264356"/>
                  </a:ext>
                </a:extLst>
              </a:tr>
              <a:tr h="738777">
                <a:tc>
                  <a:txBody>
                    <a:bodyPr/>
                    <a:lstStyle/>
                    <a:p>
                      <a:pPr algn="l" fontAlgn="t"/>
                      <a:r>
                        <a:rPr lang="en-US" sz="2000">
                          <a:effectLst/>
                          <a:hlinkClick r:id="rId8"/>
                        </a:rPr>
                        <a:t>&lt;colgroup&gt;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Specifies a group of one or more columns in a table for formatting</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01847690"/>
                  </a:ext>
                </a:extLst>
              </a:tr>
              <a:tr h="738777">
                <a:tc>
                  <a:txBody>
                    <a:bodyPr/>
                    <a:lstStyle/>
                    <a:p>
                      <a:pPr algn="l" fontAlgn="t"/>
                      <a:r>
                        <a:rPr lang="en-US" sz="2000" dirty="0">
                          <a:effectLst/>
                          <a:hlinkClick r:id="rId9"/>
                        </a:rPr>
                        <a:t>&lt;col&gt;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Specifies column properties for each column within a &lt;colgroup&gt; element</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71589877"/>
                  </a:ext>
                </a:extLst>
              </a:tr>
              <a:tr h="449439">
                <a:tc>
                  <a:txBody>
                    <a:bodyPr/>
                    <a:lstStyle/>
                    <a:p>
                      <a:pPr algn="l" fontAlgn="t"/>
                      <a:r>
                        <a:rPr lang="en-US" sz="2000">
                          <a:effectLst/>
                          <a:hlinkClick r:id="rId10"/>
                        </a:rPr>
                        <a:t>&lt;thead&gt;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Groups the header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40609915"/>
                  </a:ext>
                </a:extLst>
              </a:tr>
              <a:tr h="449439">
                <a:tc>
                  <a:txBody>
                    <a:bodyPr/>
                    <a:lstStyle/>
                    <a:p>
                      <a:pPr algn="l" fontAlgn="t"/>
                      <a:r>
                        <a:rPr lang="en-US" sz="2000">
                          <a:effectLst/>
                          <a:hlinkClick r:id="rId11"/>
                        </a:rPr>
                        <a:t>&lt;tbody&gt;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Groups the body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6390764"/>
                  </a:ext>
                </a:extLst>
              </a:tr>
              <a:tr h="449439">
                <a:tc>
                  <a:txBody>
                    <a:bodyPr/>
                    <a:lstStyle/>
                    <a:p>
                      <a:pPr algn="l" fontAlgn="t"/>
                      <a:r>
                        <a:rPr lang="en-US" sz="2000" dirty="0">
                          <a:effectLst/>
                          <a:hlinkClick r:id="rId12"/>
                        </a:rPr>
                        <a:t>&lt;</a:t>
                      </a:r>
                      <a:r>
                        <a:rPr lang="en-US" sz="2000" dirty="0" err="1">
                          <a:effectLst/>
                          <a:hlinkClick r:id="rId12"/>
                        </a:rPr>
                        <a:t>tfoot</a:t>
                      </a:r>
                      <a:r>
                        <a:rPr lang="en-US" sz="2000" dirty="0">
                          <a:effectLst/>
                          <a:hlinkClick r:id="rId12"/>
                        </a:rPr>
                        <a:t>&gt;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Groups the footer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30083821"/>
                  </a:ext>
                </a:extLst>
              </a:tr>
            </a:tbl>
          </a:graphicData>
        </a:graphic>
      </p:graphicFrame>
      <p:sp>
        <p:nvSpPr>
          <p:cNvPr id="3" name="Footer Placeholder 2">
            <a:extLst>
              <a:ext uri="{FF2B5EF4-FFF2-40B4-BE49-F238E27FC236}">
                <a16:creationId xmlns:a16="http://schemas.microsoft.com/office/drawing/2014/main" id="{3B625050-8643-D465-0576-F0EFF3B08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380B9-4D78-8FAF-1493-48C2B357C983}"/>
              </a:ext>
            </a:extLst>
          </p:cNvPr>
          <p:cNvSpPr>
            <a:spLocks noGrp="1"/>
          </p:cNvSpPr>
          <p:nvPr>
            <p:ph type="sldNum" sz="quarter" idx="12"/>
          </p:nvPr>
        </p:nvSpPr>
        <p:spPr/>
        <p:txBody>
          <a:bodyPr/>
          <a:lstStyle/>
          <a:p>
            <a:fld id="{9A74A80C-5778-49E5-A000-7BF9B366B601}" type="slidenum">
              <a:rPr lang="en-US" smtClean="0"/>
              <a:t>139</a:t>
            </a:fld>
            <a:endParaRPr lang="en-US"/>
          </a:p>
        </p:txBody>
      </p:sp>
    </p:spTree>
    <p:extLst>
      <p:ext uri="{BB962C8B-B14F-4D97-AF65-F5344CB8AC3E}">
        <p14:creationId xmlns:p14="http://schemas.microsoft.com/office/powerpoint/2010/main" val="44610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254-FB8F-C8A2-FC2B-75E30D4C1A2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B1E01FC-6C05-D2D0-2DB8-2B2B08D45D52}"/>
              </a:ext>
            </a:extLst>
          </p:cNvPr>
          <p:cNvSpPr>
            <a:spLocks noGrp="1" noChangeArrowheads="1"/>
          </p:cNvSpPr>
          <p:nvPr>
            <p:ph idx="1"/>
          </p:nvPr>
        </p:nvSpPr>
        <p:spPr bwMode="auto">
          <a:xfrm>
            <a:off x="990600" y="1798248"/>
            <a:ext cx="9359900" cy="345859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for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specifies an alternate text for an image, if the image for some reason cannot be displayed. This can be due to a slow connection, or an error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="img_girl.jpg"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="Girl with a jacket"&gt;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30AA1E-D2B2-5FDD-CDC9-42D05C27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08B4E-17C6-31A6-C053-8F7407B0341A}"/>
              </a:ext>
            </a:extLst>
          </p:cNvPr>
          <p:cNvSpPr>
            <a:spLocks noGrp="1"/>
          </p:cNvSpPr>
          <p:nvPr>
            <p:ph type="sldNum" sz="quarter" idx="12"/>
          </p:nvPr>
        </p:nvSpPr>
        <p:spPr/>
        <p:txBody>
          <a:bodyPr/>
          <a:lstStyle/>
          <a:p>
            <a:fld id="{9A74A80C-5778-49E5-A000-7BF9B366B601}" type="slidenum">
              <a:rPr lang="en-US" smtClean="0"/>
              <a:t>14</a:t>
            </a:fld>
            <a:endParaRPr lang="en-US"/>
          </a:p>
        </p:txBody>
      </p:sp>
    </p:spTree>
    <p:extLst>
      <p:ext uri="{BB962C8B-B14F-4D97-AF65-F5344CB8AC3E}">
        <p14:creationId xmlns:p14="http://schemas.microsoft.com/office/powerpoint/2010/main" val="9157874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787F23-2FC4-BF3A-1CDF-DA0D410B7DF3}"/>
              </a:ext>
            </a:extLst>
          </p:cNvPr>
          <p:cNvPicPr>
            <a:picLocks noChangeAspect="1"/>
          </p:cNvPicPr>
          <p:nvPr/>
        </p:nvPicPr>
        <p:blipFill>
          <a:blip r:embed="rId2"/>
          <a:stretch>
            <a:fillRect/>
          </a:stretch>
        </p:blipFill>
        <p:spPr>
          <a:xfrm>
            <a:off x="215901" y="59357"/>
            <a:ext cx="9523412" cy="6662118"/>
          </a:xfrm>
          <a:prstGeom prst="rect">
            <a:avLst/>
          </a:prstGeom>
        </p:spPr>
      </p:pic>
      <p:sp>
        <p:nvSpPr>
          <p:cNvPr id="4" name="Footer Placeholder 3">
            <a:extLst>
              <a:ext uri="{FF2B5EF4-FFF2-40B4-BE49-F238E27FC236}">
                <a16:creationId xmlns:a16="http://schemas.microsoft.com/office/drawing/2014/main" id="{00DEE720-9B2E-4E25-246E-21EB920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CEE92-2F74-526E-A353-5D9F566D0BF6}"/>
              </a:ext>
            </a:extLst>
          </p:cNvPr>
          <p:cNvSpPr>
            <a:spLocks noGrp="1"/>
          </p:cNvSpPr>
          <p:nvPr>
            <p:ph type="sldNum" sz="quarter" idx="12"/>
          </p:nvPr>
        </p:nvSpPr>
        <p:spPr/>
        <p:txBody>
          <a:bodyPr/>
          <a:lstStyle/>
          <a:p>
            <a:fld id="{9A74A80C-5778-49E5-A000-7BF9B366B601}" type="slidenum">
              <a:rPr lang="en-US" smtClean="0"/>
              <a:t>140</a:t>
            </a:fld>
            <a:endParaRPr lang="en-US"/>
          </a:p>
        </p:txBody>
      </p:sp>
    </p:spTree>
    <p:extLst>
      <p:ext uri="{BB962C8B-B14F-4D97-AF65-F5344CB8AC3E}">
        <p14:creationId xmlns:p14="http://schemas.microsoft.com/office/powerpoint/2010/main" val="1945131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40A2-EDF6-F162-79A1-C9AF5512EC6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BC69B454-197F-78D2-911F-67F40F19DE8D}"/>
              </a:ext>
            </a:extLst>
          </p:cNvPr>
          <p:cNvGraphicFramePr>
            <a:graphicFrameLocks noGrp="1"/>
          </p:cNvGraphicFramePr>
          <p:nvPr>
            <p:ph idx="1"/>
            <p:extLst>
              <p:ext uri="{D42A27DB-BD31-4B8C-83A1-F6EECF244321}">
                <p14:modId xmlns:p14="http://schemas.microsoft.com/office/powerpoint/2010/main" val="4148790902"/>
              </p:ext>
            </p:extLst>
          </p:nvPr>
        </p:nvGraphicFramePr>
        <p:xfrm>
          <a:off x="7518401" y="2573258"/>
          <a:ext cx="3340101" cy="2441733"/>
        </p:xfrm>
        <a:graphic>
          <a:graphicData uri="http://schemas.openxmlformats.org/drawingml/2006/table">
            <a:tbl>
              <a:tblPr/>
              <a:tblGrid>
                <a:gridCol w="1113367">
                  <a:extLst>
                    <a:ext uri="{9D8B030D-6E8A-4147-A177-3AD203B41FA5}">
                      <a16:colId xmlns:a16="http://schemas.microsoft.com/office/drawing/2014/main" val="513615450"/>
                    </a:ext>
                  </a:extLst>
                </a:gridCol>
                <a:gridCol w="1113367">
                  <a:extLst>
                    <a:ext uri="{9D8B030D-6E8A-4147-A177-3AD203B41FA5}">
                      <a16:colId xmlns:a16="http://schemas.microsoft.com/office/drawing/2014/main" val="1621296706"/>
                    </a:ext>
                  </a:extLst>
                </a:gridCol>
                <a:gridCol w="1113367">
                  <a:extLst>
                    <a:ext uri="{9D8B030D-6E8A-4147-A177-3AD203B41FA5}">
                      <a16:colId xmlns:a16="http://schemas.microsoft.com/office/drawing/2014/main" val="4136802760"/>
                    </a:ext>
                  </a:extLst>
                </a:gridCol>
              </a:tblGrid>
              <a:tr h="813911">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50882069"/>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35912524"/>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4033414257"/>
                  </a:ext>
                </a:extLst>
              </a:tr>
            </a:tbl>
          </a:graphicData>
        </a:graphic>
      </p:graphicFrame>
      <p:sp>
        <p:nvSpPr>
          <p:cNvPr id="5" name="Rectangle 1">
            <a:extLst>
              <a:ext uri="{FF2B5EF4-FFF2-40B4-BE49-F238E27FC236}">
                <a16:creationId xmlns:a16="http://schemas.microsoft.com/office/drawing/2014/main" id="{686C873D-EFE0-9678-59CB-AF70D2AF2A76}"/>
              </a:ext>
            </a:extLst>
          </p:cNvPr>
          <p:cNvSpPr>
            <a:spLocks noChangeArrowheads="1"/>
          </p:cNvSpPr>
          <p:nvPr/>
        </p:nvSpPr>
        <p:spPr bwMode="auto">
          <a:xfrm>
            <a:off x="838200" y="1003909"/>
            <a:ext cx="62611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Collapsed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avoid having double borders like in the example above, set the CSS </a:t>
            </a:r>
            <a:r>
              <a:rPr kumimoji="0" lang="en-US" altLang="en-US" b="0" i="0" u="none" strike="noStrike" cap="none" normalizeH="0" baseline="0" dirty="0">
                <a:ln>
                  <a:noFill/>
                </a:ln>
                <a:solidFill>
                  <a:srgbClr val="DC143C"/>
                </a:solidFill>
                <a:effectLst/>
                <a:latin typeface="Consolas" panose="020B0609020204030204" pitchFamily="49" charset="0"/>
              </a:rPr>
              <a:t>border-collapse</a:t>
            </a:r>
            <a:r>
              <a:rPr kumimoji="0" lang="en-US" altLang="en-US" b="0" i="0" u="none" strike="noStrike" cap="none" normalizeH="0" baseline="0" dirty="0">
                <a:ln>
                  <a:noFill/>
                </a:ln>
                <a:solidFill>
                  <a:srgbClr val="000000"/>
                </a:solidFill>
                <a:effectLst/>
                <a:latin typeface="Verdana" panose="020B0604030504040204" pitchFamily="34" charset="0"/>
              </a:rPr>
              <a:t> property to </a:t>
            </a:r>
            <a:r>
              <a:rPr kumimoji="0" lang="en-US" altLang="en-US" b="0" i="0" u="none" strike="noStrike" cap="none" normalizeH="0" baseline="0" dirty="0">
                <a:ln>
                  <a:noFill/>
                </a:ln>
                <a:solidFill>
                  <a:srgbClr val="DC143C"/>
                </a:solidFill>
                <a:effectLst/>
                <a:latin typeface="Consolas" panose="020B0609020204030204" pitchFamily="49" charset="0"/>
              </a:rPr>
              <a:t>collapse</a:t>
            </a:r>
            <a:r>
              <a:rPr kumimoji="0" lang="en-US" altLang="en-US"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This will make the borders collapse into a single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black</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8AEE82-DF79-5A4E-24A3-22EA77F99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9CD21-A5B9-BE23-133D-A7F0D4A3A4C9}"/>
              </a:ext>
            </a:extLst>
          </p:cNvPr>
          <p:cNvSpPr>
            <a:spLocks noGrp="1"/>
          </p:cNvSpPr>
          <p:nvPr>
            <p:ph type="sldNum" sz="quarter" idx="12"/>
          </p:nvPr>
        </p:nvSpPr>
        <p:spPr/>
        <p:txBody>
          <a:bodyPr/>
          <a:lstStyle/>
          <a:p>
            <a:fld id="{9A74A80C-5778-49E5-A000-7BF9B366B601}" type="slidenum">
              <a:rPr lang="en-US" smtClean="0"/>
              <a:t>141</a:t>
            </a:fld>
            <a:endParaRPr lang="en-US"/>
          </a:p>
        </p:txBody>
      </p:sp>
    </p:spTree>
    <p:extLst>
      <p:ext uri="{BB962C8B-B14F-4D97-AF65-F5344CB8AC3E}">
        <p14:creationId xmlns:p14="http://schemas.microsoft.com/office/powerpoint/2010/main" val="40040606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0204899-62DD-A261-33D7-51D4FDCD4841}"/>
              </a:ext>
            </a:extLst>
          </p:cNvPr>
          <p:cNvGraphicFramePr>
            <a:graphicFrameLocks noGrp="1"/>
          </p:cNvGraphicFramePr>
          <p:nvPr>
            <p:ph idx="1"/>
            <p:extLst>
              <p:ext uri="{D42A27DB-BD31-4B8C-83A1-F6EECF244321}">
                <p14:modId xmlns:p14="http://schemas.microsoft.com/office/powerpoint/2010/main" val="4247618723"/>
              </p:ext>
            </p:extLst>
          </p:nvPr>
        </p:nvGraphicFramePr>
        <p:xfrm>
          <a:off x="6908800" y="3429000"/>
          <a:ext cx="3246756" cy="1921035"/>
        </p:xfrm>
        <a:graphic>
          <a:graphicData uri="http://schemas.openxmlformats.org/drawingml/2006/table">
            <a:tbl>
              <a:tblPr/>
              <a:tblGrid>
                <a:gridCol w="1082252">
                  <a:extLst>
                    <a:ext uri="{9D8B030D-6E8A-4147-A177-3AD203B41FA5}">
                      <a16:colId xmlns:a16="http://schemas.microsoft.com/office/drawing/2014/main" val="4070136703"/>
                    </a:ext>
                  </a:extLst>
                </a:gridCol>
                <a:gridCol w="1082252">
                  <a:extLst>
                    <a:ext uri="{9D8B030D-6E8A-4147-A177-3AD203B41FA5}">
                      <a16:colId xmlns:a16="http://schemas.microsoft.com/office/drawing/2014/main" val="634738391"/>
                    </a:ext>
                  </a:extLst>
                </a:gridCol>
                <a:gridCol w="1082252">
                  <a:extLst>
                    <a:ext uri="{9D8B030D-6E8A-4147-A177-3AD203B41FA5}">
                      <a16:colId xmlns:a16="http://schemas.microsoft.com/office/drawing/2014/main" val="510485021"/>
                    </a:ext>
                  </a:extLst>
                </a:gridCol>
              </a:tblGrid>
              <a:tr h="640345">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1136422536"/>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2833794434"/>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359034695"/>
                  </a:ext>
                </a:extLst>
              </a:tr>
            </a:tbl>
          </a:graphicData>
        </a:graphic>
      </p:graphicFrame>
      <p:sp>
        <p:nvSpPr>
          <p:cNvPr id="5" name="Rectangle 1">
            <a:extLst>
              <a:ext uri="{FF2B5EF4-FFF2-40B4-BE49-F238E27FC236}">
                <a16:creationId xmlns:a16="http://schemas.microsoft.com/office/drawing/2014/main" id="{D7076335-1BB5-1F1D-6FEA-BC84FB45D332}"/>
              </a:ext>
            </a:extLst>
          </p:cNvPr>
          <p:cNvSpPr>
            <a:spLocks noChangeArrowheads="1"/>
          </p:cNvSpPr>
          <p:nvPr/>
        </p:nvSpPr>
        <p:spPr bwMode="auto">
          <a:xfrm>
            <a:off x="241298" y="426796"/>
            <a:ext cx="6121401" cy="478203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Style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If you set a background color of each cell, and give the border a white color (the same as the document background), you get the impression of an invisible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white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background-color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#96D4D4</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DC6850-CA0C-F5F3-1284-64950687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1C04-B708-11E3-5863-036EF40DDA62}"/>
              </a:ext>
            </a:extLst>
          </p:cNvPr>
          <p:cNvSpPr>
            <a:spLocks noGrp="1"/>
          </p:cNvSpPr>
          <p:nvPr>
            <p:ph type="sldNum" sz="quarter" idx="12"/>
          </p:nvPr>
        </p:nvSpPr>
        <p:spPr/>
        <p:txBody>
          <a:bodyPr/>
          <a:lstStyle/>
          <a:p>
            <a:fld id="{9A74A80C-5778-49E5-A000-7BF9B366B601}" type="slidenum">
              <a:rPr lang="en-US" smtClean="0"/>
              <a:t>142</a:t>
            </a:fld>
            <a:endParaRPr lang="en-US"/>
          </a:p>
        </p:txBody>
      </p:sp>
    </p:spTree>
    <p:extLst>
      <p:ext uri="{BB962C8B-B14F-4D97-AF65-F5344CB8AC3E}">
        <p14:creationId xmlns:p14="http://schemas.microsoft.com/office/powerpoint/2010/main" val="279421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5F4729-3DE0-1CA3-9552-3DC099FED832}"/>
              </a:ext>
            </a:extLst>
          </p:cNvPr>
          <p:cNvPicPr>
            <a:picLocks noChangeAspect="1"/>
          </p:cNvPicPr>
          <p:nvPr/>
        </p:nvPicPr>
        <p:blipFill>
          <a:blip r:embed="rId2"/>
          <a:stretch>
            <a:fillRect/>
          </a:stretch>
        </p:blipFill>
        <p:spPr>
          <a:xfrm>
            <a:off x="495300" y="136525"/>
            <a:ext cx="7975978" cy="5908675"/>
          </a:xfrm>
          <a:prstGeom prst="rect">
            <a:avLst/>
          </a:prstGeom>
        </p:spPr>
      </p:pic>
      <p:sp>
        <p:nvSpPr>
          <p:cNvPr id="4" name="Footer Placeholder 3">
            <a:extLst>
              <a:ext uri="{FF2B5EF4-FFF2-40B4-BE49-F238E27FC236}">
                <a16:creationId xmlns:a16="http://schemas.microsoft.com/office/drawing/2014/main" id="{712E1038-8407-FBA4-F97F-35D88A675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030B49-ABEB-CA8E-8040-5E9EC1770FBE}"/>
              </a:ext>
            </a:extLst>
          </p:cNvPr>
          <p:cNvSpPr>
            <a:spLocks noGrp="1"/>
          </p:cNvSpPr>
          <p:nvPr>
            <p:ph type="sldNum" sz="quarter" idx="12"/>
          </p:nvPr>
        </p:nvSpPr>
        <p:spPr/>
        <p:txBody>
          <a:bodyPr/>
          <a:lstStyle/>
          <a:p>
            <a:fld id="{9A74A80C-5778-49E5-A000-7BF9B366B601}" type="slidenum">
              <a:rPr lang="en-US" smtClean="0"/>
              <a:t>143</a:t>
            </a:fld>
            <a:endParaRPr lang="en-US"/>
          </a:p>
        </p:txBody>
      </p:sp>
    </p:spTree>
    <p:extLst>
      <p:ext uri="{BB962C8B-B14F-4D97-AF65-F5344CB8AC3E}">
        <p14:creationId xmlns:p14="http://schemas.microsoft.com/office/powerpoint/2010/main" val="17748940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5DBC-8A4B-FE38-57DF-BDD31235D7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D512F-096E-B0D1-9FCE-B7B6316C68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500174-D165-8C6B-6CC1-469569CE9B89}"/>
              </a:ext>
            </a:extLst>
          </p:cNvPr>
          <p:cNvPicPr>
            <a:picLocks noChangeAspect="1"/>
          </p:cNvPicPr>
          <p:nvPr/>
        </p:nvPicPr>
        <p:blipFill>
          <a:blip r:embed="rId2"/>
          <a:stretch>
            <a:fillRect/>
          </a:stretch>
        </p:blipFill>
        <p:spPr>
          <a:xfrm>
            <a:off x="3214687" y="1838325"/>
            <a:ext cx="5762625" cy="3181350"/>
          </a:xfrm>
          <a:prstGeom prst="rect">
            <a:avLst/>
          </a:prstGeom>
        </p:spPr>
      </p:pic>
      <p:sp>
        <p:nvSpPr>
          <p:cNvPr id="4" name="Footer Placeholder 3">
            <a:extLst>
              <a:ext uri="{FF2B5EF4-FFF2-40B4-BE49-F238E27FC236}">
                <a16:creationId xmlns:a16="http://schemas.microsoft.com/office/drawing/2014/main" id="{49C1A4C6-DC0C-66DE-2C1A-C086795B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36BF9-11CB-EFD6-EE4F-C7C1961F96A8}"/>
              </a:ext>
            </a:extLst>
          </p:cNvPr>
          <p:cNvSpPr>
            <a:spLocks noGrp="1"/>
          </p:cNvSpPr>
          <p:nvPr>
            <p:ph type="sldNum" sz="quarter" idx="12"/>
          </p:nvPr>
        </p:nvSpPr>
        <p:spPr/>
        <p:txBody>
          <a:bodyPr/>
          <a:lstStyle/>
          <a:p>
            <a:fld id="{9A74A80C-5778-49E5-A000-7BF9B366B601}" type="slidenum">
              <a:rPr lang="en-US" smtClean="0"/>
              <a:t>144</a:t>
            </a:fld>
            <a:endParaRPr lang="en-US"/>
          </a:p>
        </p:txBody>
      </p:sp>
    </p:spTree>
    <p:extLst>
      <p:ext uri="{BB962C8B-B14F-4D97-AF65-F5344CB8AC3E}">
        <p14:creationId xmlns:p14="http://schemas.microsoft.com/office/powerpoint/2010/main" val="965377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A6FF-49CC-2D4E-0848-6AAB15425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8A8BF-13DD-BA79-6230-4E8E6602CE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B4BE2E-7828-E7C8-BC37-DFB878006011}"/>
              </a:ext>
            </a:extLst>
          </p:cNvPr>
          <p:cNvPicPr>
            <a:picLocks noChangeAspect="1"/>
          </p:cNvPicPr>
          <p:nvPr/>
        </p:nvPicPr>
        <p:blipFill>
          <a:blip r:embed="rId2"/>
          <a:stretch>
            <a:fillRect/>
          </a:stretch>
        </p:blipFill>
        <p:spPr>
          <a:xfrm>
            <a:off x="3276600" y="1023937"/>
            <a:ext cx="5638800" cy="4810125"/>
          </a:xfrm>
          <a:prstGeom prst="rect">
            <a:avLst/>
          </a:prstGeom>
        </p:spPr>
      </p:pic>
      <p:sp>
        <p:nvSpPr>
          <p:cNvPr id="6" name="Rectangle 1">
            <a:extLst>
              <a:ext uri="{FF2B5EF4-FFF2-40B4-BE49-F238E27FC236}">
                <a16:creationId xmlns:a16="http://schemas.microsoft.com/office/drawing/2014/main" id="{1AC8EB77-9D30-738F-3344-77E37018DFA3}"/>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dotted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dashed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solid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double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groove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ridge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inset</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outset</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none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hidden</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52A2A"/>
                </a:solidFill>
                <a:effectLst/>
                <a:latin typeface="Consolas" panose="020B0609020204030204" pitchFamily="49" charset="0"/>
              </a:rPr>
              <a:t> </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A52A2A"/>
                </a:solidFill>
                <a:effectLst/>
                <a:latin typeface="Consolas" panose="020B0609020204030204" pitchFamily="49" charset="0"/>
              </a:rPr>
              <a:t>, td </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FF0000"/>
                </a:solidFill>
                <a:effectLst/>
                <a:latin typeface="Consolas" panose="020B0609020204030204" pitchFamily="49" charset="0"/>
              </a:rPr>
              <a:t>  border-style</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CD"/>
                </a:solidFill>
                <a:effectLst/>
                <a:latin typeface="Consolas" panose="020B0609020204030204" pitchFamily="49" charset="0"/>
              </a:rPr>
              <a:t> dotted</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1EB1C9-9CDE-EC3A-F3AD-BCA76838A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BC29F-DF8D-BBD4-FE69-D2E1069F1EE2}"/>
              </a:ext>
            </a:extLst>
          </p:cNvPr>
          <p:cNvSpPr>
            <a:spLocks noGrp="1"/>
          </p:cNvSpPr>
          <p:nvPr>
            <p:ph type="sldNum" sz="quarter" idx="12"/>
          </p:nvPr>
        </p:nvSpPr>
        <p:spPr/>
        <p:txBody>
          <a:bodyPr/>
          <a:lstStyle/>
          <a:p>
            <a:fld id="{9A74A80C-5778-49E5-A000-7BF9B366B601}" type="slidenum">
              <a:rPr lang="en-US" smtClean="0"/>
              <a:t>145</a:t>
            </a:fld>
            <a:endParaRPr lang="en-US"/>
          </a:p>
        </p:txBody>
      </p:sp>
    </p:spTree>
    <p:extLst>
      <p:ext uri="{BB962C8B-B14F-4D97-AF65-F5344CB8AC3E}">
        <p14:creationId xmlns:p14="http://schemas.microsoft.com/office/powerpoint/2010/main" val="29169490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B578-5FCF-5263-9E69-28E3C2E3C78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46AF2C3-FF59-6E65-884F-47621A757B09}"/>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dotted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dashed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solid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double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groove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ridge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inset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outset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hidden</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border-style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dotted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7B672CB-2507-A263-E3CB-E56F76C0FF6F}"/>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dotted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dashed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solid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double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groove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ridge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inset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outset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hidden</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border-style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dotted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F36ADE-5B63-25DD-DE77-BB78C23F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9C264-78BD-2F1C-E9BF-81971705D913}"/>
              </a:ext>
            </a:extLst>
          </p:cNvPr>
          <p:cNvSpPr>
            <a:spLocks noGrp="1"/>
          </p:cNvSpPr>
          <p:nvPr>
            <p:ph type="sldNum" sz="quarter" idx="12"/>
          </p:nvPr>
        </p:nvSpPr>
        <p:spPr/>
        <p:txBody>
          <a:bodyPr/>
          <a:lstStyle/>
          <a:p>
            <a:fld id="{9A74A80C-5778-49E5-A000-7BF9B366B601}" type="slidenum">
              <a:rPr lang="en-US" smtClean="0"/>
              <a:t>146</a:t>
            </a:fld>
            <a:endParaRPr lang="en-US"/>
          </a:p>
        </p:txBody>
      </p:sp>
    </p:spTree>
    <p:extLst>
      <p:ext uri="{BB962C8B-B14F-4D97-AF65-F5344CB8AC3E}">
        <p14:creationId xmlns:p14="http://schemas.microsoft.com/office/powerpoint/2010/main" val="1863671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EFFA-1F6E-08EB-D394-9F8F5B7FE48C}"/>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59397B93-6A88-1315-31DB-4C303CC29A4D}"/>
              </a:ext>
            </a:extLst>
          </p:cNvPr>
          <p:cNvGraphicFramePr>
            <a:graphicFrameLocks noGrp="1"/>
          </p:cNvGraphicFramePr>
          <p:nvPr>
            <p:ph idx="1"/>
            <p:extLst>
              <p:ext uri="{D42A27DB-BD31-4B8C-83A1-F6EECF244321}">
                <p14:modId xmlns:p14="http://schemas.microsoft.com/office/powerpoint/2010/main" val="1732753083"/>
              </p:ext>
            </p:extLst>
          </p:nvPr>
        </p:nvGraphicFramePr>
        <p:xfrm>
          <a:off x="4830442" y="3693954"/>
          <a:ext cx="2226315" cy="1097280"/>
        </p:xfrm>
        <a:graphic>
          <a:graphicData uri="http://schemas.openxmlformats.org/drawingml/2006/table">
            <a:tbl>
              <a:tblPr/>
              <a:tblGrid>
                <a:gridCol w="742105">
                  <a:extLst>
                    <a:ext uri="{9D8B030D-6E8A-4147-A177-3AD203B41FA5}">
                      <a16:colId xmlns:a16="http://schemas.microsoft.com/office/drawing/2014/main" val="1551750388"/>
                    </a:ext>
                  </a:extLst>
                </a:gridCol>
                <a:gridCol w="742105">
                  <a:extLst>
                    <a:ext uri="{9D8B030D-6E8A-4147-A177-3AD203B41FA5}">
                      <a16:colId xmlns:a16="http://schemas.microsoft.com/office/drawing/2014/main" val="972749196"/>
                    </a:ext>
                  </a:extLst>
                </a:gridCol>
                <a:gridCol w="742105">
                  <a:extLst>
                    <a:ext uri="{9D8B030D-6E8A-4147-A177-3AD203B41FA5}">
                      <a16:colId xmlns:a16="http://schemas.microsoft.com/office/drawing/2014/main" val="75463570"/>
                    </a:ext>
                  </a:extLst>
                </a:gridCol>
              </a:tblGrid>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2322577479"/>
                  </a:ext>
                </a:extLst>
              </a:tr>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976230358"/>
                  </a:ext>
                </a:extLst>
              </a:tr>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286324709"/>
                  </a:ext>
                </a:extLst>
              </a:tr>
            </a:tbl>
          </a:graphicData>
        </a:graphic>
      </p:graphicFrame>
      <p:pic>
        <p:nvPicPr>
          <p:cNvPr id="5" name="Picture 4">
            <a:extLst>
              <a:ext uri="{FF2B5EF4-FFF2-40B4-BE49-F238E27FC236}">
                <a16:creationId xmlns:a16="http://schemas.microsoft.com/office/drawing/2014/main" id="{F952283E-70CA-5E18-A6D9-4D10F03EA247}"/>
              </a:ext>
            </a:extLst>
          </p:cNvPr>
          <p:cNvPicPr>
            <a:picLocks noChangeAspect="1"/>
          </p:cNvPicPr>
          <p:nvPr/>
        </p:nvPicPr>
        <p:blipFill>
          <a:blip r:embed="rId2"/>
          <a:stretch>
            <a:fillRect/>
          </a:stretch>
        </p:blipFill>
        <p:spPr>
          <a:xfrm>
            <a:off x="2225354" y="4416425"/>
            <a:ext cx="5210175" cy="3562350"/>
          </a:xfrm>
          <a:prstGeom prst="rect">
            <a:avLst/>
          </a:prstGeom>
        </p:spPr>
      </p:pic>
      <p:sp>
        <p:nvSpPr>
          <p:cNvPr id="7" name="Rectangle 1">
            <a:extLst>
              <a:ext uri="{FF2B5EF4-FFF2-40B4-BE49-F238E27FC236}">
                <a16:creationId xmlns:a16="http://schemas.microsoft.com/office/drawing/2014/main" id="{3B82C8AD-F6A5-3262-06C8-C30CFECCEA22}"/>
              </a:ext>
            </a:extLst>
          </p:cNvPr>
          <p:cNvSpPr>
            <a:spLocks noChangeArrowheads="1"/>
          </p:cNvSpPr>
          <p:nvPr/>
        </p:nvSpPr>
        <p:spPr bwMode="auto">
          <a:xfrm>
            <a:off x="-152400" y="24130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Border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With the </a:t>
            </a:r>
            <a:r>
              <a:rPr kumimoji="0" lang="en-US" altLang="en-US" sz="1100" b="0" i="0" u="none" strike="noStrike" cap="none" normalizeH="0" baseline="0">
                <a:ln>
                  <a:noFill/>
                </a:ln>
                <a:solidFill>
                  <a:srgbClr val="DC143C"/>
                </a:solidFill>
                <a:effectLst/>
                <a:latin typeface="Consolas" panose="020B0609020204030204" pitchFamily="49" charset="0"/>
              </a:rPr>
              <a:t>border-color</a:t>
            </a:r>
            <a:r>
              <a:rPr kumimoji="0" lang="en-US" altLang="en-US" sz="1100" b="0" i="0" u="none" strike="noStrike" cap="none" normalizeH="0" baseline="0">
                <a:ln>
                  <a:noFill/>
                </a:ln>
                <a:solidFill>
                  <a:srgbClr val="000000"/>
                </a:solidFill>
                <a:effectLst/>
                <a:latin typeface="Verdana" panose="020B0604030504040204" pitchFamily="34" charset="0"/>
              </a:rPr>
              <a:t> property, you can set the color of the border.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#96D4D4</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AAB78F0-9525-21B3-18E5-F30EE18AD9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9AE15-E2E9-9E95-1FB8-6B576A6DAE80}"/>
              </a:ext>
            </a:extLst>
          </p:cNvPr>
          <p:cNvSpPr>
            <a:spLocks noGrp="1"/>
          </p:cNvSpPr>
          <p:nvPr>
            <p:ph type="sldNum" sz="quarter" idx="12"/>
          </p:nvPr>
        </p:nvSpPr>
        <p:spPr/>
        <p:txBody>
          <a:bodyPr/>
          <a:lstStyle/>
          <a:p>
            <a:fld id="{9A74A80C-5778-49E5-A000-7BF9B366B601}" type="slidenum">
              <a:rPr lang="en-US" smtClean="0"/>
              <a:t>147</a:t>
            </a:fld>
            <a:endParaRPr lang="en-US"/>
          </a:p>
        </p:txBody>
      </p:sp>
    </p:spTree>
    <p:extLst>
      <p:ext uri="{BB962C8B-B14F-4D97-AF65-F5344CB8AC3E}">
        <p14:creationId xmlns:p14="http://schemas.microsoft.com/office/powerpoint/2010/main" val="3949322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78A3-3793-603B-242C-4A0648AB45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9FB17-DD63-6FA7-1517-7A268D5F4A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8432A4-58FE-DE0F-5454-FEBD9BCCBBAC}"/>
              </a:ext>
            </a:extLst>
          </p:cNvPr>
          <p:cNvPicPr>
            <a:picLocks noChangeAspect="1"/>
          </p:cNvPicPr>
          <p:nvPr/>
        </p:nvPicPr>
        <p:blipFill>
          <a:blip r:embed="rId2"/>
          <a:stretch>
            <a:fillRect/>
          </a:stretch>
        </p:blipFill>
        <p:spPr>
          <a:xfrm>
            <a:off x="2257425" y="2305050"/>
            <a:ext cx="7677150" cy="2247900"/>
          </a:xfrm>
          <a:prstGeom prst="rect">
            <a:avLst/>
          </a:prstGeom>
        </p:spPr>
      </p:pic>
      <p:sp>
        <p:nvSpPr>
          <p:cNvPr id="4" name="Footer Placeholder 3">
            <a:extLst>
              <a:ext uri="{FF2B5EF4-FFF2-40B4-BE49-F238E27FC236}">
                <a16:creationId xmlns:a16="http://schemas.microsoft.com/office/drawing/2014/main" id="{9A6DFAA4-90ED-BAFE-7E7F-AED3BC338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82CE6-62BF-11AF-21FA-29BFAA53C17D}"/>
              </a:ext>
            </a:extLst>
          </p:cNvPr>
          <p:cNvSpPr>
            <a:spLocks noGrp="1"/>
          </p:cNvSpPr>
          <p:nvPr>
            <p:ph type="sldNum" sz="quarter" idx="12"/>
          </p:nvPr>
        </p:nvSpPr>
        <p:spPr/>
        <p:txBody>
          <a:bodyPr/>
          <a:lstStyle/>
          <a:p>
            <a:fld id="{9A74A80C-5778-49E5-A000-7BF9B366B601}" type="slidenum">
              <a:rPr lang="en-US" smtClean="0"/>
              <a:t>148</a:t>
            </a:fld>
            <a:endParaRPr lang="en-US"/>
          </a:p>
        </p:txBody>
      </p:sp>
    </p:spTree>
    <p:extLst>
      <p:ext uri="{BB962C8B-B14F-4D97-AF65-F5344CB8AC3E}">
        <p14:creationId xmlns:p14="http://schemas.microsoft.com/office/powerpoint/2010/main" val="6075892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E29F-701A-9602-BE85-E3148528DD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9D011D-74F0-E3C8-DC24-68E12E45E4F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FE5DCEF7-C7BA-55CF-8433-8755083D2AA2}"/>
              </a:ext>
            </a:extLst>
          </p:cNvPr>
          <p:cNvSpPr txBox="1"/>
          <p:nvPr/>
        </p:nvSpPr>
        <p:spPr>
          <a:xfrm>
            <a:off x="3048000" y="1028343"/>
            <a:ext cx="6096000" cy="4801314"/>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="width:100%"&gt;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Firstname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Lastname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Age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Jill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Smith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50</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Eve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Jackson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94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0000CD"/>
                </a:solidFill>
                <a:effectLst/>
                <a:latin typeface="Consolas" panose="020B0609020204030204" pitchFamily="49" charset="0"/>
              </a:rPr>
              <a:t>&gt;</a:t>
            </a:r>
            <a:endParaRPr lang="en-US" dirty="0"/>
          </a:p>
        </p:txBody>
      </p:sp>
      <p:pic>
        <p:nvPicPr>
          <p:cNvPr id="7" name="Picture 6">
            <a:extLst>
              <a:ext uri="{FF2B5EF4-FFF2-40B4-BE49-F238E27FC236}">
                <a16:creationId xmlns:a16="http://schemas.microsoft.com/office/drawing/2014/main" id="{1563DAA1-163D-DABB-420A-40D659A4A91F}"/>
              </a:ext>
            </a:extLst>
          </p:cNvPr>
          <p:cNvPicPr>
            <a:picLocks noChangeAspect="1"/>
          </p:cNvPicPr>
          <p:nvPr/>
        </p:nvPicPr>
        <p:blipFill>
          <a:blip r:embed="rId2"/>
          <a:stretch>
            <a:fillRect/>
          </a:stretch>
        </p:blipFill>
        <p:spPr>
          <a:xfrm>
            <a:off x="3024187" y="2481262"/>
            <a:ext cx="6143625" cy="1895475"/>
          </a:xfrm>
          <a:prstGeom prst="rect">
            <a:avLst/>
          </a:prstGeom>
        </p:spPr>
      </p:pic>
      <p:sp>
        <p:nvSpPr>
          <p:cNvPr id="4" name="Footer Placeholder 3">
            <a:extLst>
              <a:ext uri="{FF2B5EF4-FFF2-40B4-BE49-F238E27FC236}">
                <a16:creationId xmlns:a16="http://schemas.microsoft.com/office/drawing/2014/main" id="{C86F3EC8-A96D-87FF-2EC5-3DA074A97A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617A7-3AEB-2152-908E-9F8C3F789487}"/>
              </a:ext>
            </a:extLst>
          </p:cNvPr>
          <p:cNvSpPr>
            <a:spLocks noGrp="1"/>
          </p:cNvSpPr>
          <p:nvPr>
            <p:ph type="sldNum" sz="quarter" idx="12"/>
          </p:nvPr>
        </p:nvSpPr>
        <p:spPr/>
        <p:txBody>
          <a:bodyPr/>
          <a:lstStyle/>
          <a:p>
            <a:fld id="{9A74A80C-5778-49E5-A000-7BF9B366B601}" type="slidenum">
              <a:rPr lang="en-US" smtClean="0"/>
              <a:t>149</a:t>
            </a:fld>
            <a:endParaRPr lang="en-US"/>
          </a:p>
        </p:txBody>
      </p:sp>
    </p:spTree>
    <p:extLst>
      <p:ext uri="{BB962C8B-B14F-4D97-AF65-F5344CB8AC3E}">
        <p14:creationId xmlns:p14="http://schemas.microsoft.com/office/powerpoint/2010/main" val="228143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3BBF7AF-0BEF-FDE1-2ADC-E4816BA9B996}"/>
              </a:ext>
            </a:extLst>
          </p:cNvPr>
          <p:cNvSpPr>
            <a:spLocks noGrp="1" noChangeArrowheads="1"/>
          </p:cNvSpPr>
          <p:nvPr>
            <p:ph idx="1"/>
          </p:nvPr>
        </p:nvSpPr>
        <p:spPr bwMode="auto">
          <a:xfrm>
            <a:off x="1390650" y="276951"/>
            <a:ext cx="7937500"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to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tags.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defines the least important heading.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1</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2</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3</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5</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6</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1FD970F-49D0-0070-AA8E-7C157F56A3F4}"/>
              </a:ext>
            </a:extLst>
          </p:cNvPr>
          <p:cNvSpPr txBox="1">
            <a:spLocks noChangeArrowheads="1"/>
          </p:cNvSpPr>
          <p:nvPr/>
        </p:nvSpPr>
        <p:spPr bwMode="auto">
          <a:xfrm>
            <a:off x="5359400" y="3175801"/>
            <a:ext cx="6451600" cy="324315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a:solidFill>
                  <a:srgbClr val="000000"/>
                </a:solidFill>
                <a:latin typeface="Segoe UI" panose="020B0502040204020203" pitchFamily="34" charset="0"/>
                <a:cs typeface="Segoe UI" panose="020B0502040204020203" pitchFamily="34" charset="0"/>
              </a:rPr>
              <a:t>Headings Are Important</a:t>
            </a:r>
          </a:p>
          <a:p>
            <a:pPr marL="0" indent="0">
              <a:lnSpc>
                <a:spcPct val="100000"/>
              </a:lnSpc>
              <a:buFontTx/>
              <a:buNone/>
            </a:pPr>
            <a:r>
              <a:rPr lang="en-US" altLang="en-US" sz="1800">
                <a:solidFill>
                  <a:srgbClr val="000000"/>
                </a:solidFill>
                <a:latin typeface="Verdana" panose="020B0604030504040204" pitchFamily="34" charset="0"/>
              </a:rPr>
              <a:t>Search engines use the headings to index the structure and content of your web pages.</a:t>
            </a:r>
            <a:endParaRPr lang="en-US" altLang="en-US" sz="2000"/>
          </a:p>
          <a:p>
            <a:pPr marL="0" indent="0">
              <a:lnSpc>
                <a:spcPct val="100000"/>
              </a:lnSpc>
              <a:buFontTx/>
              <a:buNone/>
            </a:pPr>
            <a:r>
              <a:rPr lang="en-US" altLang="en-US" sz="1800">
                <a:solidFill>
                  <a:srgbClr val="000000"/>
                </a:solidFill>
                <a:latin typeface="Verdana" panose="020B0604030504040204" pitchFamily="34" charset="0"/>
              </a:rPr>
              <a:t>Users often skim a page by its headings. It is important to use headings to show the document structure.</a:t>
            </a:r>
            <a:endParaRPr lang="en-US" altLang="en-US" sz="2000"/>
          </a:p>
          <a:p>
            <a:pPr marL="0" indent="0">
              <a:lnSpc>
                <a:spcPct val="100000"/>
              </a:lnSpc>
              <a:buFontTx/>
              <a:buNone/>
            </a:pPr>
            <a:r>
              <a:rPr lang="en-US" altLang="en-US" sz="1800">
                <a:solidFill>
                  <a:srgbClr val="DC143C"/>
                </a:solidFill>
                <a:latin typeface="Consolas" panose="020B0609020204030204" pitchFamily="49" charset="0"/>
              </a:rPr>
              <a:t>&lt;h1&gt;</a:t>
            </a:r>
            <a:r>
              <a:rPr lang="en-US" altLang="en-US" sz="1800">
                <a:solidFill>
                  <a:srgbClr val="000000"/>
                </a:solidFill>
                <a:latin typeface="Verdana" panose="020B0604030504040204" pitchFamily="34" charset="0"/>
              </a:rPr>
              <a:t> headings should be used for main headings, followed by </a:t>
            </a:r>
            <a:r>
              <a:rPr lang="en-US" altLang="en-US" sz="1800">
                <a:solidFill>
                  <a:srgbClr val="DC143C"/>
                </a:solidFill>
                <a:latin typeface="Consolas" panose="020B0609020204030204" pitchFamily="49" charset="0"/>
              </a:rPr>
              <a:t>&lt;h2&gt;</a:t>
            </a:r>
            <a:r>
              <a:rPr lang="en-US" altLang="en-US" sz="1800">
                <a:solidFill>
                  <a:srgbClr val="000000"/>
                </a:solidFill>
                <a:latin typeface="Verdana" panose="020B0604030504040204" pitchFamily="34" charset="0"/>
              </a:rPr>
              <a:t> headings, then the less important </a:t>
            </a:r>
            <a:r>
              <a:rPr lang="en-US" altLang="en-US" sz="1800">
                <a:solidFill>
                  <a:srgbClr val="DC143C"/>
                </a:solidFill>
                <a:latin typeface="Consolas" panose="020B0609020204030204" pitchFamily="49" charset="0"/>
              </a:rPr>
              <a:t>&lt;h3&gt;</a:t>
            </a:r>
            <a:r>
              <a:rPr lang="en-US" altLang="en-US" sz="1800">
                <a:solidFill>
                  <a:srgbClr val="000000"/>
                </a:solidFill>
                <a:latin typeface="Verdana" panose="020B0604030504040204" pitchFamily="34" charset="0"/>
              </a:rPr>
              <a:t>, and so on.</a:t>
            </a:r>
            <a:endParaRPr lang="en-US" altLang="en-US" sz="2000"/>
          </a:p>
          <a:p>
            <a:pPr marL="0" indent="0">
              <a:lnSpc>
                <a:spcPct val="100000"/>
              </a:lnSpc>
              <a:buFontTx/>
              <a:buNone/>
            </a:pPr>
            <a:r>
              <a:rPr lang="en-US" altLang="en-US" sz="1800" b="1">
                <a:solidFill>
                  <a:srgbClr val="000000"/>
                </a:solidFill>
                <a:latin typeface="Verdana" panose="020B0604030504040204" pitchFamily="34" charset="0"/>
              </a:rPr>
              <a:t>Note:</a:t>
            </a:r>
            <a:r>
              <a:rPr lang="en-US" altLang="en-US" sz="1800">
                <a:solidFill>
                  <a:srgbClr val="000000"/>
                </a:solidFill>
                <a:latin typeface="Verdana" panose="020B0604030504040204" pitchFamily="34" charset="0"/>
              </a:rPr>
              <a:t> Use HTML headings for headings only. Don't use headings to make text </a:t>
            </a:r>
            <a:r>
              <a:rPr lang="en-US" altLang="en-US" sz="1800" b="1">
                <a:solidFill>
                  <a:srgbClr val="000000"/>
                </a:solidFill>
                <a:latin typeface="Verdana" panose="020B0604030504040204" pitchFamily="34" charset="0"/>
              </a:rPr>
              <a:t>BIG</a:t>
            </a:r>
            <a:r>
              <a:rPr lang="en-US" altLang="en-US" sz="1800">
                <a:solidFill>
                  <a:srgbClr val="000000"/>
                </a:solidFill>
                <a:latin typeface="Verdana" panose="020B0604030504040204" pitchFamily="34" charset="0"/>
              </a:rPr>
              <a:t> or </a:t>
            </a:r>
            <a:r>
              <a:rPr lang="en-US" altLang="en-US" sz="1800" b="1">
                <a:solidFill>
                  <a:srgbClr val="000000"/>
                </a:solidFill>
                <a:latin typeface="Verdana" panose="020B0604030504040204" pitchFamily="34" charset="0"/>
              </a:rPr>
              <a:t>bold</a:t>
            </a:r>
            <a:r>
              <a:rPr lang="en-US" altLang="en-US" sz="1800">
                <a:solidFill>
                  <a:srgbClr val="000000"/>
                </a:solidFill>
                <a:latin typeface="Verdana" panose="020B0604030504040204" pitchFamily="34" charset="0"/>
              </a:rPr>
              <a:t>.</a:t>
            </a:r>
            <a:endParaRPr lang="en-US" altLang="en-US" sz="3200" dirty="0"/>
          </a:p>
        </p:txBody>
      </p:sp>
      <p:sp>
        <p:nvSpPr>
          <p:cNvPr id="5" name="Footer Placeholder 4">
            <a:extLst>
              <a:ext uri="{FF2B5EF4-FFF2-40B4-BE49-F238E27FC236}">
                <a16:creationId xmlns:a16="http://schemas.microsoft.com/office/drawing/2014/main" id="{ED262364-40A0-AEA6-4B62-CC4F34D7B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808B-46C9-DDD3-31B0-7C9677283B9D}"/>
              </a:ext>
            </a:extLst>
          </p:cNvPr>
          <p:cNvSpPr>
            <a:spLocks noGrp="1"/>
          </p:cNvSpPr>
          <p:nvPr>
            <p:ph type="sldNum" sz="quarter" idx="12"/>
          </p:nvPr>
        </p:nvSpPr>
        <p:spPr/>
        <p:txBody>
          <a:bodyPr/>
          <a:lstStyle/>
          <a:p>
            <a:fld id="{9A74A80C-5778-49E5-A000-7BF9B366B601}" type="slidenum">
              <a:rPr lang="en-US" smtClean="0"/>
              <a:t>15</a:t>
            </a:fld>
            <a:endParaRPr lang="en-US"/>
          </a:p>
        </p:txBody>
      </p:sp>
    </p:spTree>
    <p:extLst>
      <p:ext uri="{BB962C8B-B14F-4D97-AF65-F5344CB8AC3E}">
        <p14:creationId xmlns:p14="http://schemas.microsoft.com/office/powerpoint/2010/main" val="325771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8EDB-7632-E8C4-5800-1517E517137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4AB4DD3-B3BF-EEF3-2E69-5EC9CEAB2E74}"/>
              </a:ext>
            </a:extLst>
          </p:cNvPr>
          <p:cNvGraphicFramePr>
            <a:graphicFrameLocks noGrp="1"/>
          </p:cNvGraphicFramePr>
          <p:nvPr>
            <p:ph idx="1"/>
            <p:extLst>
              <p:ext uri="{D42A27DB-BD31-4B8C-83A1-F6EECF244321}">
                <p14:modId xmlns:p14="http://schemas.microsoft.com/office/powerpoint/2010/main" val="125128452"/>
              </p:ext>
            </p:extLst>
          </p:nvPr>
        </p:nvGraphicFramePr>
        <p:xfrm>
          <a:off x="9719941" y="4138454"/>
          <a:ext cx="2226317" cy="1097280"/>
        </p:xfrm>
        <a:graphic>
          <a:graphicData uri="http://schemas.openxmlformats.org/drawingml/2006/table">
            <a:tbl>
              <a:tblPr/>
              <a:tblGrid>
                <a:gridCol w="448118">
                  <a:extLst>
                    <a:ext uri="{9D8B030D-6E8A-4147-A177-3AD203B41FA5}">
                      <a16:colId xmlns:a16="http://schemas.microsoft.com/office/drawing/2014/main" val="2413528661"/>
                    </a:ext>
                  </a:extLst>
                </a:gridCol>
                <a:gridCol w="1330081">
                  <a:extLst>
                    <a:ext uri="{9D8B030D-6E8A-4147-A177-3AD203B41FA5}">
                      <a16:colId xmlns:a16="http://schemas.microsoft.com/office/drawing/2014/main" val="2985770719"/>
                    </a:ext>
                  </a:extLst>
                </a:gridCol>
                <a:gridCol w="448118">
                  <a:extLst>
                    <a:ext uri="{9D8B030D-6E8A-4147-A177-3AD203B41FA5}">
                      <a16:colId xmlns:a16="http://schemas.microsoft.com/office/drawing/2014/main" val="1471625947"/>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82869491"/>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479617456"/>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412505845"/>
                  </a:ext>
                </a:extLst>
              </a:tr>
            </a:tbl>
          </a:graphicData>
        </a:graphic>
      </p:graphicFrame>
      <p:sp>
        <p:nvSpPr>
          <p:cNvPr id="5" name="Rectangle 1">
            <a:extLst>
              <a:ext uri="{FF2B5EF4-FFF2-40B4-BE49-F238E27FC236}">
                <a16:creationId xmlns:a16="http://schemas.microsoft.com/office/drawing/2014/main" id="{38749133-3EE2-5E33-0ED2-6C0B3362FD6B}"/>
              </a:ext>
            </a:extLst>
          </p:cNvPr>
          <p:cNvSpPr>
            <a:spLocks noChangeArrowheads="1"/>
          </p:cNvSpPr>
          <p:nvPr/>
        </p:nvSpPr>
        <p:spPr bwMode="auto">
          <a:xfrm>
            <a:off x="5668963" y="2006521"/>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Column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To set the size of a specific column, add the </a:t>
            </a:r>
            <a:r>
              <a:rPr kumimoji="0" lang="en-US" altLang="en-US" sz="1100" b="0" i="0" u="none" strike="noStrike" cap="none" normalizeH="0" baseline="0" dirty="0">
                <a:ln>
                  <a:noFill/>
                </a:ln>
                <a:solidFill>
                  <a:srgbClr val="DC143C"/>
                </a:solidFill>
                <a:effectLst/>
                <a:latin typeface="Consolas" panose="020B0609020204030204" pitchFamily="49" charset="0"/>
              </a:rPr>
              <a:t>style</a:t>
            </a:r>
            <a:r>
              <a:rPr kumimoji="0" lang="en-US" altLang="en-US" sz="1100" b="0" i="0" u="none" strike="noStrike" cap="none" normalizeH="0" baseline="0" dirty="0">
                <a:ln>
                  <a:noFill/>
                </a:ln>
                <a:solidFill>
                  <a:srgbClr val="000000"/>
                </a:solidFill>
                <a:effectLst/>
                <a:latin typeface="Verdana" panose="020B0604030504040204" pitchFamily="34" charset="0"/>
              </a:rPr>
              <a:t> attribute on a </a:t>
            </a:r>
            <a:r>
              <a:rPr kumimoji="0" lang="en-US" altLang="en-US" sz="1100" b="0" i="0" u="none" strike="noStrike" cap="none" normalizeH="0" baseline="0" dirty="0">
                <a:ln>
                  <a:noFill/>
                </a:ln>
                <a:solidFill>
                  <a:srgbClr val="DC143C"/>
                </a:solidFill>
                <a:effectLst/>
                <a:latin typeface="Consolas" panose="020B0609020204030204" pitchFamily="49" charset="0"/>
              </a:rPr>
              <a:t>&lt;</a:t>
            </a:r>
            <a:r>
              <a:rPr kumimoji="0" lang="en-US" altLang="en-US" sz="1100" b="0" i="0" u="none" strike="noStrike" cap="none" normalizeH="0" baseline="0" dirty="0" err="1">
                <a:ln>
                  <a:noFill/>
                </a:ln>
                <a:solidFill>
                  <a:srgbClr val="DC143C"/>
                </a:solidFill>
                <a:effectLst/>
                <a:latin typeface="Consolas" panose="020B0609020204030204" pitchFamily="49" charset="0"/>
              </a:rPr>
              <a:t>th</a:t>
            </a:r>
            <a:r>
              <a:rPr kumimoji="0" lang="en-US" altLang="en-US" sz="1100" b="0" i="0" u="none" strike="noStrike" cap="none" normalizeH="0" baseline="0" dirty="0">
                <a:ln>
                  <a:noFill/>
                </a:ln>
                <a:solidFill>
                  <a:srgbClr val="DC143C"/>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Verdana" panose="020B0604030504040204" pitchFamily="34" charset="0"/>
              </a:rPr>
              <a:t> or </a:t>
            </a:r>
            <a:r>
              <a:rPr kumimoji="0" lang="en-US" altLang="en-US" sz="1100" b="0" i="0" u="none" strike="noStrike" cap="none" normalizeH="0" baseline="0" dirty="0">
                <a:ln>
                  <a:noFill/>
                </a:ln>
                <a:solidFill>
                  <a:srgbClr val="DC143C"/>
                </a:solidFill>
                <a:effectLst/>
                <a:latin typeface="Consolas" panose="020B0609020204030204" pitchFamily="49" charset="0"/>
              </a:rPr>
              <a:t>&lt;td&gt;</a:t>
            </a:r>
            <a:r>
              <a:rPr kumimoji="0" lang="en-US" altLang="en-US" sz="1100" b="0" i="0" u="none" strike="noStrike" cap="none" normalizeH="0" baseline="0" dirty="0">
                <a:ln>
                  <a:noFill/>
                </a:ln>
                <a:solidFill>
                  <a:srgbClr val="000000"/>
                </a:solidFill>
                <a:effectLst/>
                <a:latin typeface="Verdana" panose="020B0604030504040204" pitchFamily="34" charset="0"/>
              </a:rPr>
              <a:t> element: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Set the width of the first column to 70%: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FF0000"/>
                </a:solidFill>
                <a:effectLst/>
                <a:latin typeface="Consolas" panose="020B0609020204030204" pitchFamily="49" charset="0"/>
              </a:rPr>
              <a:t> style</a:t>
            </a:r>
            <a:r>
              <a:rPr kumimoji="0" lang="en-US" altLang="en-US" sz="1100" b="0" i="0" u="none" strike="noStrike" cap="none" normalizeH="0" baseline="0" dirty="0">
                <a:ln>
                  <a:noFill/>
                </a:ln>
                <a:solidFill>
                  <a:srgbClr val="0000CD"/>
                </a:solidFill>
                <a:effectLst/>
                <a:latin typeface="Consolas" panose="020B0609020204030204" pitchFamily="49" charset="0"/>
              </a:rPr>
              <a:t>="width:100%"&gt;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FF0000"/>
                </a:solidFill>
                <a:effectLst/>
                <a:latin typeface="Consolas" panose="020B0609020204030204" pitchFamily="49" charset="0"/>
              </a:rPr>
              <a:t> style</a:t>
            </a:r>
            <a:r>
              <a:rPr kumimoji="0" lang="en-US" altLang="en-US" sz="1100" b="0" i="0" u="none" strike="noStrike" cap="none" normalizeH="0" baseline="0" dirty="0">
                <a:ln>
                  <a:noFill/>
                </a:ln>
                <a:solidFill>
                  <a:srgbClr val="0000CD"/>
                </a:solidFill>
                <a:effectLst/>
                <a:latin typeface="Consolas" panose="020B0609020204030204" pitchFamily="49" charset="0"/>
              </a:rPr>
              <a:t>="width:70%"&gt;</a:t>
            </a:r>
            <a:r>
              <a:rPr kumimoji="0" lang="en-US" altLang="en-US" sz="1100" b="0" i="0" u="none" strike="noStrike" cap="none" normalizeH="0" baseline="0" dirty="0" err="1">
                <a:ln>
                  <a:noFill/>
                </a:ln>
                <a:solidFill>
                  <a:srgbClr val="000000"/>
                </a:solidFill>
                <a:effectLst/>
                <a:latin typeface="Consolas" panose="020B0609020204030204" pitchFamily="49" charset="0"/>
              </a:rPr>
              <a:t>Firstname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err="1">
                <a:ln>
                  <a:noFill/>
                </a:ln>
                <a:solidFill>
                  <a:srgbClr val="000000"/>
                </a:solidFill>
                <a:effectLst/>
                <a:latin typeface="Consolas" panose="020B0609020204030204" pitchFamily="49" charset="0"/>
              </a:rPr>
              <a:t>Lastname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Jill</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Smith</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50</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Eve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Jackson</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94</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AE72A6D-CDF7-E490-33BC-80BB3C2B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B5CA-ED55-F406-0B1C-A23C610C680F}"/>
              </a:ext>
            </a:extLst>
          </p:cNvPr>
          <p:cNvSpPr>
            <a:spLocks noGrp="1"/>
          </p:cNvSpPr>
          <p:nvPr>
            <p:ph type="sldNum" sz="quarter" idx="12"/>
          </p:nvPr>
        </p:nvSpPr>
        <p:spPr/>
        <p:txBody>
          <a:bodyPr/>
          <a:lstStyle/>
          <a:p>
            <a:fld id="{9A74A80C-5778-49E5-A000-7BF9B366B601}" type="slidenum">
              <a:rPr lang="en-US" smtClean="0"/>
              <a:t>150</a:t>
            </a:fld>
            <a:endParaRPr lang="en-US"/>
          </a:p>
        </p:txBody>
      </p:sp>
    </p:spTree>
    <p:extLst>
      <p:ext uri="{BB962C8B-B14F-4D97-AF65-F5344CB8AC3E}">
        <p14:creationId xmlns:p14="http://schemas.microsoft.com/office/powerpoint/2010/main" val="7067334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02D4-31EC-984D-7DDD-025F7775C009}"/>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06DFB851-0947-4DC6-D717-95663A1016A8}"/>
              </a:ext>
            </a:extLst>
          </p:cNvPr>
          <p:cNvGraphicFramePr>
            <a:graphicFrameLocks noGrp="1"/>
          </p:cNvGraphicFramePr>
          <p:nvPr>
            <p:ph idx="1"/>
          </p:nvPr>
        </p:nvGraphicFramePr>
        <p:xfrm>
          <a:off x="4982842" y="3159284"/>
          <a:ext cx="2226315" cy="1684020"/>
        </p:xfrm>
        <a:graphic>
          <a:graphicData uri="http://schemas.openxmlformats.org/drawingml/2006/table">
            <a:tbl>
              <a:tblPr/>
              <a:tblGrid>
                <a:gridCol w="742105">
                  <a:extLst>
                    <a:ext uri="{9D8B030D-6E8A-4147-A177-3AD203B41FA5}">
                      <a16:colId xmlns:a16="http://schemas.microsoft.com/office/drawing/2014/main" val="1507887181"/>
                    </a:ext>
                  </a:extLst>
                </a:gridCol>
                <a:gridCol w="742105">
                  <a:extLst>
                    <a:ext uri="{9D8B030D-6E8A-4147-A177-3AD203B41FA5}">
                      <a16:colId xmlns:a16="http://schemas.microsoft.com/office/drawing/2014/main" val="2204933168"/>
                    </a:ext>
                  </a:extLst>
                </a:gridCol>
                <a:gridCol w="742105">
                  <a:extLst>
                    <a:ext uri="{9D8B030D-6E8A-4147-A177-3AD203B41FA5}">
                      <a16:colId xmlns:a16="http://schemas.microsoft.com/office/drawing/2014/main" val="764364985"/>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860673327"/>
                  </a:ext>
                </a:extLst>
              </a:tr>
              <a:tr h="95250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317309485"/>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29309572"/>
                  </a:ext>
                </a:extLst>
              </a:tr>
            </a:tbl>
          </a:graphicData>
        </a:graphic>
      </p:graphicFrame>
      <p:sp>
        <p:nvSpPr>
          <p:cNvPr id="5" name="Rectangle 1">
            <a:extLst>
              <a:ext uri="{FF2B5EF4-FFF2-40B4-BE49-F238E27FC236}">
                <a16:creationId xmlns:a16="http://schemas.microsoft.com/office/drawing/2014/main" id="{A0873536-032F-0325-1304-ADBBAC36249E}"/>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Row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set the height of a specific row, add the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attribute on a table row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Set the height of the second row to 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="width:100%"&gt;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="height:200px"&gt;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4A9E891-3C6A-2A3F-6C99-7314632C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2879-51F0-EFFB-12FA-B88C570577D0}"/>
              </a:ext>
            </a:extLst>
          </p:cNvPr>
          <p:cNvSpPr>
            <a:spLocks noGrp="1"/>
          </p:cNvSpPr>
          <p:nvPr>
            <p:ph type="sldNum" sz="quarter" idx="12"/>
          </p:nvPr>
        </p:nvSpPr>
        <p:spPr/>
        <p:txBody>
          <a:bodyPr/>
          <a:lstStyle/>
          <a:p>
            <a:fld id="{9A74A80C-5778-49E5-A000-7BF9B366B601}" type="slidenum">
              <a:rPr lang="en-US" smtClean="0"/>
              <a:t>151</a:t>
            </a:fld>
            <a:endParaRPr lang="en-US"/>
          </a:p>
        </p:txBody>
      </p:sp>
    </p:spTree>
    <p:extLst>
      <p:ext uri="{BB962C8B-B14F-4D97-AF65-F5344CB8AC3E}">
        <p14:creationId xmlns:p14="http://schemas.microsoft.com/office/powerpoint/2010/main" val="13357186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6533-19CB-43E5-A55E-98BD2E6F3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16FB-6296-DF48-4566-8178E73F19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B1FE9-71CE-2AFF-7EED-3C50D20F60CD}"/>
              </a:ext>
            </a:extLst>
          </p:cNvPr>
          <p:cNvPicPr>
            <a:picLocks noChangeAspect="1"/>
          </p:cNvPicPr>
          <p:nvPr/>
        </p:nvPicPr>
        <p:blipFill>
          <a:blip r:embed="rId2"/>
          <a:stretch>
            <a:fillRect/>
          </a:stretch>
        </p:blipFill>
        <p:spPr>
          <a:xfrm>
            <a:off x="2247900" y="1147762"/>
            <a:ext cx="7696200" cy="4562475"/>
          </a:xfrm>
          <a:prstGeom prst="rect">
            <a:avLst/>
          </a:prstGeom>
        </p:spPr>
      </p:pic>
      <p:sp>
        <p:nvSpPr>
          <p:cNvPr id="4" name="Footer Placeholder 3">
            <a:extLst>
              <a:ext uri="{FF2B5EF4-FFF2-40B4-BE49-F238E27FC236}">
                <a16:creationId xmlns:a16="http://schemas.microsoft.com/office/drawing/2014/main" id="{B92EFCA0-C9AA-2B35-31C4-2BC518BEB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DE0D8-3C80-497A-648F-FBC1AC21C837}"/>
              </a:ext>
            </a:extLst>
          </p:cNvPr>
          <p:cNvSpPr>
            <a:spLocks noGrp="1"/>
          </p:cNvSpPr>
          <p:nvPr>
            <p:ph type="sldNum" sz="quarter" idx="12"/>
          </p:nvPr>
        </p:nvSpPr>
        <p:spPr/>
        <p:txBody>
          <a:bodyPr/>
          <a:lstStyle/>
          <a:p>
            <a:fld id="{9A74A80C-5778-49E5-A000-7BF9B366B601}" type="slidenum">
              <a:rPr lang="en-US" smtClean="0"/>
              <a:t>152</a:t>
            </a:fld>
            <a:endParaRPr lang="en-US"/>
          </a:p>
        </p:txBody>
      </p:sp>
    </p:spTree>
    <p:extLst>
      <p:ext uri="{BB962C8B-B14F-4D97-AF65-F5344CB8AC3E}">
        <p14:creationId xmlns:p14="http://schemas.microsoft.com/office/powerpoint/2010/main" val="7918561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D174-1A01-1F70-13AE-2869DC1E79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4EB0FFD-E4DD-3016-B6BC-F3393EC35B90}"/>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use the first column as table headers, define the first cell in each row as a </a:t>
            </a:r>
            <a:r>
              <a:rPr kumimoji="0" lang="en-US" altLang="en-US" sz="1100" b="0" i="0" u="none" strike="noStrike" cap="none" normalizeH="0" baseline="0">
                <a:ln>
                  <a:noFill/>
                </a:ln>
                <a:solidFill>
                  <a:srgbClr val="DC143C"/>
                </a:solidFill>
                <a:effectLst/>
                <a:latin typeface="Consolas" panose="020B0609020204030204" pitchFamily="49" charset="0"/>
              </a:rPr>
              <a:t>&lt;th&gt;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18F0962-F20D-ACA8-A40D-A0969F1C6C76}"/>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use the first column as table headers, define the first cell in each row as a </a:t>
            </a:r>
            <a:r>
              <a:rPr kumimoji="0" lang="en-US" altLang="en-US" sz="1100" b="0" i="0" u="none" strike="noStrike" cap="none" normalizeH="0" baseline="0">
                <a:ln>
                  <a:noFill/>
                </a:ln>
                <a:solidFill>
                  <a:srgbClr val="DC143C"/>
                </a:solidFill>
                <a:effectLst/>
                <a:latin typeface="Consolas" panose="020B0609020204030204" pitchFamily="49" charset="0"/>
              </a:rPr>
              <a:t>&lt;th&gt;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50FFE910-8D19-9BC2-1F87-E7E22D979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6FEF0-151D-6451-4850-C89044ADB7A6}"/>
              </a:ext>
            </a:extLst>
          </p:cNvPr>
          <p:cNvSpPr>
            <a:spLocks noGrp="1"/>
          </p:cNvSpPr>
          <p:nvPr>
            <p:ph type="sldNum" sz="quarter" idx="12"/>
          </p:nvPr>
        </p:nvSpPr>
        <p:spPr/>
        <p:txBody>
          <a:bodyPr/>
          <a:lstStyle/>
          <a:p>
            <a:fld id="{9A74A80C-5778-49E5-A000-7BF9B366B601}" type="slidenum">
              <a:rPr lang="en-US" smtClean="0"/>
              <a:t>153</a:t>
            </a:fld>
            <a:endParaRPr lang="en-US"/>
          </a:p>
        </p:txBody>
      </p:sp>
    </p:spTree>
    <p:extLst>
      <p:ext uri="{BB962C8B-B14F-4D97-AF65-F5344CB8AC3E}">
        <p14:creationId xmlns:p14="http://schemas.microsoft.com/office/powerpoint/2010/main" val="3994606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66F-6134-0CC6-87C6-6986FEC36AB6}"/>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5CFBFF59-40FE-C4D6-3B97-395D8AFCB806}"/>
              </a:ext>
            </a:extLst>
          </p:cNvPr>
          <p:cNvGraphicFramePr>
            <a:graphicFrameLocks noGrp="1"/>
          </p:cNvGraphicFramePr>
          <p:nvPr>
            <p:ph idx="1"/>
          </p:nvPr>
        </p:nvGraphicFramePr>
        <p:xfrm>
          <a:off x="4240635" y="3446939"/>
          <a:ext cx="3710730" cy="1108710"/>
        </p:xfrm>
        <a:graphic>
          <a:graphicData uri="http://schemas.openxmlformats.org/drawingml/2006/table">
            <a:tbl>
              <a:tblPr/>
              <a:tblGrid>
                <a:gridCol w="1236910">
                  <a:extLst>
                    <a:ext uri="{9D8B030D-6E8A-4147-A177-3AD203B41FA5}">
                      <a16:colId xmlns:a16="http://schemas.microsoft.com/office/drawing/2014/main" val="703645286"/>
                    </a:ext>
                  </a:extLst>
                </a:gridCol>
                <a:gridCol w="1236910">
                  <a:extLst>
                    <a:ext uri="{9D8B030D-6E8A-4147-A177-3AD203B41FA5}">
                      <a16:colId xmlns:a16="http://schemas.microsoft.com/office/drawing/2014/main" val="1828993270"/>
                    </a:ext>
                  </a:extLst>
                </a:gridCol>
                <a:gridCol w="1236910">
                  <a:extLst>
                    <a:ext uri="{9D8B030D-6E8A-4147-A177-3AD203B41FA5}">
                      <a16:colId xmlns:a16="http://schemas.microsoft.com/office/drawing/2014/main" val="3879630977"/>
                    </a:ext>
                  </a:extLst>
                </a:gridCol>
              </a:tblGrid>
              <a:tr h="0">
                <a:tc>
                  <a:txBody>
                    <a:bodyPr/>
                    <a:lstStyle/>
                    <a:p>
                      <a:r>
                        <a:rPr lang="en-US">
                          <a:effectLst/>
                        </a:rPr>
                        <a:t>Firstname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Lastname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037678971"/>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992675699"/>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63052361"/>
                  </a:ext>
                </a:extLst>
              </a:tr>
            </a:tbl>
          </a:graphicData>
        </a:graphic>
      </p:graphicFrame>
      <p:sp>
        <p:nvSpPr>
          <p:cNvPr id="5" name="Rectangle 1">
            <a:extLst>
              <a:ext uri="{FF2B5EF4-FFF2-40B4-BE49-F238E27FC236}">
                <a16:creationId xmlns:a16="http://schemas.microsoft.com/office/drawing/2014/main" id="{57A177EF-9BF8-32EA-5577-6BC769143CF6}"/>
              </a:ext>
            </a:extLst>
          </p:cNvPr>
          <p:cNvSpPr>
            <a:spLocks noChangeArrowheads="1"/>
          </p:cNvSpPr>
          <p:nvPr/>
        </p:nvSpPr>
        <p:spPr bwMode="auto">
          <a:xfrm>
            <a:off x="4240213" y="3446463"/>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Align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table headers are bold and centered: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left-align the table headers, use the CSS </a:t>
            </a:r>
            <a:r>
              <a:rPr kumimoji="0" lang="en-US" altLang="en-US" sz="1100" b="0" i="0" u="none" strike="noStrike" cap="none" normalizeH="0" baseline="0">
                <a:ln>
                  <a:noFill/>
                </a:ln>
                <a:solidFill>
                  <a:srgbClr val="DC143C"/>
                </a:solidFill>
                <a:effectLst/>
                <a:latin typeface="Consolas" panose="020B0609020204030204" pitchFamily="49" charset="0"/>
              </a:rPr>
              <a:t>text-align</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text-align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left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42EC941-C3BB-8748-1001-4FBF2DDCD393}"/>
              </a:ext>
            </a:extLst>
          </p:cNvPr>
          <p:cNvPicPr>
            <a:picLocks noChangeAspect="1"/>
          </p:cNvPicPr>
          <p:nvPr/>
        </p:nvPicPr>
        <p:blipFill>
          <a:blip r:embed="rId2"/>
          <a:stretch>
            <a:fillRect/>
          </a:stretch>
        </p:blipFill>
        <p:spPr>
          <a:xfrm>
            <a:off x="3557587" y="1414462"/>
            <a:ext cx="5076825" cy="4029075"/>
          </a:xfrm>
          <a:prstGeom prst="rect">
            <a:avLst/>
          </a:prstGeom>
        </p:spPr>
      </p:pic>
      <p:sp>
        <p:nvSpPr>
          <p:cNvPr id="3" name="Footer Placeholder 2">
            <a:extLst>
              <a:ext uri="{FF2B5EF4-FFF2-40B4-BE49-F238E27FC236}">
                <a16:creationId xmlns:a16="http://schemas.microsoft.com/office/drawing/2014/main" id="{9800C024-93E2-F806-8292-6987580D8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7D997-F522-F305-5520-9B4140313E2A}"/>
              </a:ext>
            </a:extLst>
          </p:cNvPr>
          <p:cNvSpPr>
            <a:spLocks noGrp="1"/>
          </p:cNvSpPr>
          <p:nvPr>
            <p:ph type="sldNum" sz="quarter" idx="12"/>
          </p:nvPr>
        </p:nvSpPr>
        <p:spPr/>
        <p:txBody>
          <a:bodyPr/>
          <a:lstStyle/>
          <a:p>
            <a:fld id="{9A74A80C-5778-49E5-A000-7BF9B366B601}" type="slidenum">
              <a:rPr lang="en-US" smtClean="0"/>
              <a:t>154</a:t>
            </a:fld>
            <a:endParaRPr lang="en-US"/>
          </a:p>
        </p:txBody>
      </p:sp>
    </p:spTree>
    <p:extLst>
      <p:ext uri="{BB962C8B-B14F-4D97-AF65-F5344CB8AC3E}">
        <p14:creationId xmlns:p14="http://schemas.microsoft.com/office/powerpoint/2010/main" val="5293259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F43A-6AC5-889D-D92F-3F84176575CF}"/>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197CD63C-8DE7-22C6-0B16-651228B8F998}"/>
              </a:ext>
            </a:extLst>
          </p:cNvPr>
          <p:cNvGraphicFramePr>
            <a:graphicFrameLocks noGrp="1"/>
          </p:cNvGraphicFramePr>
          <p:nvPr>
            <p:ph idx="1"/>
          </p:nvPr>
        </p:nvGraphicFramePr>
        <p:xfrm>
          <a:off x="4240635" y="3446939"/>
          <a:ext cx="3710730" cy="1108710"/>
        </p:xfrm>
        <a:graphic>
          <a:graphicData uri="http://schemas.openxmlformats.org/drawingml/2006/table">
            <a:tbl>
              <a:tblPr/>
              <a:tblGrid>
                <a:gridCol w="1236910">
                  <a:extLst>
                    <a:ext uri="{9D8B030D-6E8A-4147-A177-3AD203B41FA5}">
                      <a16:colId xmlns:a16="http://schemas.microsoft.com/office/drawing/2014/main" val="3776144289"/>
                    </a:ext>
                  </a:extLst>
                </a:gridCol>
                <a:gridCol w="1236910">
                  <a:extLst>
                    <a:ext uri="{9D8B030D-6E8A-4147-A177-3AD203B41FA5}">
                      <a16:colId xmlns:a16="http://schemas.microsoft.com/office/drawing/2014/main" val="1968587177"/>
                    </a:ext>
                  </a:extLst>
                </a:gridCol>
                <a:gridCol w="1236910">
                  <a:extLst>
                    <a:ext uri="{9D8B030D-6E8A-4147-A177-3AD203B41FA5}">
                      <a16:colId xmlns:a16="http://schemas.microsoft.com/office/drawing/2014/main" val="3820797399"/>
                    </a:ext>
                  </a:extLst>
                </a:gridCol>
              </a:tblGrid>
              <a:tr h="0">
                <a:tc gridSpan="2">
                  <a:txBody>
                    <a:bodyPr/>
                    <a:lstStyle/>
                    <a:p>
                      <a:r>
                        <a:rPr lang="en-US">
                          <a:effectLst/>
                        </a:rPr>
                        <a: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hMerge="1">
                  <a:txBody>
                    <a:bodyPr/>
                    <a:lstStyle/>
                    <a:p>
                      <a:endParaRPr lang="en-US"/>
                    </a:p>
                  </a:txBody>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388931660"/>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27754206"/>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737368754"/>
                  </a:ext>
                </a:extLst>
              </a:tr>
            </a:tbl>
          </a:graphicData>
        </a:graphic>
      </p:graphicFrame>
      <p:pic>
        <p:nvPicPr>
          <p:cNvPr id="5" name="Picture 4">
            <a:extLst>
              <a:ext uri="{FF2B5EF4-FFF2-40B4-BE49-F238E27FC236}">
                <a16:creationId xmlns:a16="http://schemas.microsoft.com/office/drawing/2014/main" id="{6767D99A-6965-16AD-DCE7-14AEF393E85D}"/>
              </a:ext>
            </a:extLst>
          </p:cNvPr>
          <p:cNvPicPr>
            <a:picLocks noChangeAspect="1"/>
          </p:cNvPicPr>
          <p:nvPr/>
        </p:nvPicPr>
        <p:blipFill>
          <a:blip r:embed="rId2"/>
          <a:stretch>
            <a:fillRect/>
          </a:stretch>
        </p:blipFill>
        <p:spPr>
          <a:xfrm>
            <a:off x="9336087" y="817562"/>
            <a:ext cx="4848225" cy="6772275"/>
          </a:xfrm>
          <a:prstGeom prst="rect">
            <a:avLst/>
          </a:prstGeom>
        </p:spPr>
      </p:pic>
      <p:sp>
        <p:nvSpPr>
          <p:cNvPr id="7" name="Rectangle 1">
            <a:extLst>
              <a:ext uri="{FF2B5EF4-FFF2-40B4-BE49-F238E27FC236}">
                <a16:creationId xmlns:a16="http://schemas.microsoft.com/office/drawing/2014/main" id="{0C0ABB3A-D54A-A25A-60CF-70756D5B035E}"/>
              </a:ext>
            </a:extLst>
          </p:cNvPr>
          <p:cNvSpPr>
            <a:spLocks noChangeArrowheads="1"/>
          </p:cNvSpPr>
          <p:nvPr/>
        </p:nvSpPr>
        <p:spPr bwMode="auto">
          <a:xfrm>
            <a:off x="4240635" y="690563"/>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Header for Multiple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You can have a header that spans over two or more columns.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To do this, use the </a:t>
            </a:r>
            <a:r>
              <a:rPr kumimoji="0" lang="en-US" altLang="en-US" sz="1100" b="0" i="0" u="none" strike="noStrike" cap="none" normalizeH="0" baseline="0" dirty="0" err="1">
                <a:ln>
                  <a:noFill/>
                </a:ln>
                <a:solidFill>
                  <a:srgbClr val="DC143C"/>
                </a:solidFill>
                <a:effectLst/>
                <a:latin typeface="Consolas" panose="020B0609020204030204" pitchFamily="49" charset="0"/>
              </a:rPr>
              <a:t>colspan</a:t>
            </a:r>
            <a:r>
              <a:rPr kumimoji="0" lang="en-US" altLang="en-US" sz="1100" b="0" i="0" u="none" strike="noStrike" cap="none" normalizeH="0" baseline="0" dirty="0">
                <a:ln>
                  <a:noFill/>
                </a:ln>
                <a:solidFill>
                  <a:srgbClr val="000000"/>
                </a:solidFill>
                <a:effectLst/>
                <a:latin typeface="Verdana" panose="020B0604030504040204" pitchFamily="34" charset="0"/>
              </a:rPr>
              <a:t> attribute on the </a:t>
            </a:r>
            <a:r>
              <a:rPr kumimoji="0" lang="en-US" altLang="en-US" sz="1100" b="0" i="0" u="none" strike="noStrike" cap="none" normalizeH="0" baseline="0" dirty="0">
                <a:ln>
                  <a:noFill/>
                </a:ln>
                <a:solidFill>
                  <a:srgbClr val="DC143C"/>
                </a:solidFill>
                <a:effectLst/>
                <a:latin typeface="Consolas" panose="020B0609020204030204" pitchFamily="49" charset="0"/>
              </a:rPr>
              <a:t>&lt;</a:t>
            </a:r>
            <a:r>
              <a:rPr kumimoji="0" lang="en-US" altLang="en-US" sz="1100" b="0" i="0" u="none" strike="noStrike" cap="none" normalizeH="0" baseline="0" dirty="0" err="1">
                <a:ln>
                  <a:noFill/>
                </a:ln>
                <a:solidFill>
                  <a:srgbClr val="DC143C"/>
                </a:solidFill>
                <a:effectLst/>
                <a:latin typeface="Consolas" panose="020B0609020204030204" pitchFamily="49" charset="0"/>
              </a:rPr>
              <a:t>th</a:t>
            </a:r>
            <a:r>
              <a:rPr kumimoji="0" lang="en-US" altLang="en-US" sz="1100" b="0" i="0" u="none" strike="noStrike" cap="none" normalizeH="0" baseline="0" dirty="0">
                <a:ln>
                  <a:noFill/>
                </a:ln>
                <a:solidFill>
                  <a:srgbClr val="DC143C"/>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Verdana" panose="020B0604030504040204" pitchFamily="34" charset="0"/>
              </a:rPr>
              <a:t> element: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FF0000"/>
                </a:solidFill>
                <a:effectLst/>
                <a:latin typeface="Consolas" panose="020B0609020204030204" pitchFamily="49" charset="0"/>
              </a:rPr>
              <a:t> </a:t>
            </a:r>
            <a:r>
              <a:rPr kumimoji="0" lang="en-US" altLang="en-US" sz="1100" b="0" i="0" u="none" strike="noStrike" cap="none" normalizeH="0" baseline="0" dirty="0" err="1">
                <a:ln>
                  <a:noFill/>
                </a:ln>
                <a:solidFill>
                  <a:srgbClr val="FF0000"/>
                </a:solidFill>
                <a:effectLst/>
                <a:latin typeface="Consolas" panose="020B0609020204030204" pitchFamily="49" charset="0"/>
              </a:rPr>
              <a:t>colspan</a:t>
            </a:r>
            <a:r>
              <a:rPr kumimoji="0" lang="en-US" altLang="en-US" sz="1100" b="0" i="0" u="none" strike="noStrike" cap="none" normalizeH="0" baseline="0" dirty="0">
                <a:ln>
                  <a:noFill/>
                </a:ln>
                <a:solidFill>
                  <a:srgbClr val="0000CD"/>
                </a:solidFill>
                <a:effectLst/>
                <a:latin typeface="Consolas" panose="020B0609020204030204" pitchFamily="49" charset="0"/>
              </a:rPr>
              <a:t>="2"&gt;</a:t>
            </a:r>
            <a:r>
              <a:rPr kumimoji="0" lang="en-US" altLang="en-US" sz="1100" b="0" i="0" u="none" strike="noStrike" cap="none" normalizeH="0" baseline="0" dirty="0">
                <a:ln>
                  <a:noFill/>
                </a:ln>
                <a:solidFill>
                  <a:srgbClr val="000000"/>
                </a:solidFill>
                <a:effectLst/>
                <a:latin typeface="Consolas" panose="020B0609020204030204" pitchFamily="49" charset="0"/>
              </a:rPr>
              <a: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Jill</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Smith</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50</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Eve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Jackson</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94</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E7639F8-73B7-7D9E-6E65-C48152EB1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8801E-FCBC-B6B4-9AD3-6BDF94ED04D3}"/>
              </a:ext>
            </a:extLst>
          </p:cNvPr>
          <p:cNvSpPr>
            <a:spLocks noGrp="1"/>
          </p:cNvSpPr>
          <p:nvPr>
            <p:ph type="sldNum" sz="quarter" idx="12"/>
          </p:nvPr>
        </p:nvSpPr>
        <p:spPr/>
        <p:txBody>
          <a:bodyPr/>
          <a:lstStyle/>
          <a:p>
            <a:fld id="{9A74A80C-5778-49E5-A000-7BF9B366B601}" type="slidenum">
              <a:rPr lang="en-US" smtClean="0"/>
              <a:t>155</a:t>
            </a:fld>
            <a:endParaRPr lang="en-US"/>
          </a:p>
        </p:txBody>
      </p:sp>
    </p:spTree>
    <p:extLst>
      <p:ext uri="{BB962C8B-B14F-4D97-AF65-F5344CB8AC3E}">
        <p14:creationId xmlns:p14="http://schemas.microsoft.com/office/powerpoint/2010/main" val="1134923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105A-3102-9427-CFE8-784F85BB50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66E941-FC51-797F-8A71-71261A6533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C24AA-826F-ABA5-4545-0A7E87E35C9C}"/>
              </a:ext>
            </a:extLst>
          </p:cNvPr>
          <p:cNvPicPr>
            <a:picLocks noChangeAspect="1"/>
          </p:cNvPicPr>
          <p:nvPr/>
        </p:nvPicPr>
        <p:blipFill>
          <a:blip r:embed="rId2"/>
          <a:stretch>
            <a:fillRect/>
          </a:stretch>
        </p:blipFill>
        <p:spPr>
          <a:xfrm>
            <a:off x="3567112" y="1085850"/>
            <a:ext cx="5057775" cy="4686300"/>
          </a:xfrm>
          <a:prstGeom prst="rect">
            <a:avLst/>
          </a:prstGeom>
        </p:spPr>
      </p:pic>
      <p:sp>
        <p:nvSpPr>
          <p:cNvPr id="4" name="Footer Placeholder 3">
            <a:extLst>
              <a:ext uri="{FF2B5EF4-FFF2-40B4-BE49-F238E27FC236}">
                <a16:creationId xmlns:a16="http://schemas.microsoft.com/office/drawing/2014/main" id="{0C724348-8707-A0E4-F761-B49F2F4B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0852-0D08-C96F-E904-9E7F372F5A5C}"/>
              </a:ext>
            </a:extLst>
          </p:cNvPr>
          <p:cNvSpPr>
            <a:spLocks noGrp="1"/>
          </p:cNvSpPr>
          <p:nvPr>
            <p:ph type="sldNum" sz="quarter" idx="12"/>
          </p:nvPr>
        </p:nvSpPr>
        <p:spPr/>
        <p:txBody>
          <a:bodyPr/>
          <a:lstStyle/>
          <a:p>
            <a:fld id="{9A74A80C-5778-49E5-A000-7BF9B366B601}" type="slidenum">
              <a:rPr lang="en-US" smtClean="0"/>
              <a:t>156</a:t>
            </a:fld>
            <a:endParaRPr lang="en-US"/>
          </a:p>
        </p:txBody>
      </p:sp>
    </p:spTree>
    <p:extLst>
      <p:ext uri="{BB962C8B-B14F-4D97-AF65-F5344CB8AC3E}">
        <p14:creationId xmlns:p14="http://schemas.microsoft.com/office/powerpoint/2010/main" val="26847643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FFF2-2401-9B9E-B334-A78930948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F3543C-BC3C-035D-82B9-122E8F5475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C0BE69-BE2C-8E9C-7770-088AA1210113}"/>
              </a:ext>
            </a:extLst>
          </p:cNvPr>
          <p:cNvPicPr>
            <a:picLocks noChangeAspect="1"/>
          </p:cNvPicPr>
          <p:nvPr/>
        </p:nvPicPr>
        <p:blipFill>
          <a:blip r:embed="rId2"/>
          <a:stretch>
            <a:fillRect/>
          </a:stretch>
        </p:blipFill>
        <p:spPr>
          <a:xfrm>
            <a:off x="2566987" y="2147887"/>
            <a:ext cx="7058025" cy="2562225"/>
          </a:xfrm>
          <a:prstGeom prst="rect">
            <a:avLst/>
          </a:prstGeom>
        </p:spPr>
      </p:pic>
      <p:sp>
        <p:nvSpPr>
          <p:cNvPr id="4" name="Footer Placeholder 3">
            <a:extLst>
              <a:ext uri="{FF2B5EF4-FFF2-40B4-BE49-F238E27FC236}">
                <a16:creationId xmlns:a16="http://schemas.microsoft.com/office/drawing/2014/main" id="{8EA395A9-0D02-8788-5130-846521E7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FE8B3-0DEA-72ED-D841-B702DAFA236D}"/>
              </a:ext>
            </a:extLst>
          </p:cNvPr>
          <p:cNvSpPr>
            <a:spLocks noGrp="1"/>
          </p:cNvSpPr>
          <p:nvPr>
            <p:ph type="sldNum" sz="quarter" idx="12"/>
          </p:nvPr>
        </p:nvSpPr>
        <p:spPr/>
        <p:txBody>
          <a:bodyPr/>
          <a:lstStyle/>
          <a:p>
            <a:fld id="{9A74A80C-5778-49E5-A000-7BF9B366B601}" type="slidenum">
              <a:rPr lang="en-US" smtClean="0"/>
              <a:t>157</a:t>
            </a:fld>
            <a:endParaRPr lang="en-US"/>
          </a:p>
        </p:txBody>
      </p:sp>
    </p:spTree>
    <p:extLst>
      <p:ext uri="{BB962C8B-B14F-4D97-AF65-F5344CB8AC3E}">
        <p14:creationId xmlns:p14="http://schemas.microsoft.com/office/powerpoint/2010/main" val="30236934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7D8D-AC9A-6754-CA11-B8764A5DAC3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DC79A84-3832-DBA3-621C-51932DC12FEA}"/>
              </a:ext>
            </a:extLst>
          </p:cNvPr>
          <p:cNvSpPr>
            <a:spLocks noChangeArrowheads="1"/>
          </p:cNvSpPr>
          <p:nvPr/>
        </p:nvSpPr>
        <p:spPr bwMode="auto">
          <a:xfrm>
            <a:off x="0" y="0"/>
            <a:ext cx="12192000" cy="457200"/>
          </a:xfrm>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Cell padding is the space between the cell edges and the cell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the padding is set to 0.</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 table cells, use the CSS </a:t>
            </a:r>
            <a:r>
              <a:rPr kumimoji="0" lang="en-US" altLang="en-US" sz="1100" b="0" i="0" u="none" strike="noStrike" cap="none" normalizeH="0" baseline="0">
                <a:ln>
                  <a:noFill/>
                </a:ln>
                <a:solidFill>
                  <a:srgbClr val="DC143C"/>
                </a:solidFill>
                <a:effectLst/>
                <a:latin typeface="Consolas" panose="020B0609020204030204" pitchFamily="49" charset="0"/>
              </a:rPr>
              <a:t>padding</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15px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only above the content, use the </a:t>
            </a:r>
            <a:r>
              <a:rPr kumimoji="0" lang="en-US" altLang="en-US" sz="1100" b="0" i="0" u="none" strike="noStrike" cap="none" normalizeH="0" baseline="0">
                <a:ln>
                  <a:noFill/>
                </a:ln>
                <a:solidFill>
                  <a:srgbClr val="DC143C"/>
                </a:solidFill>
                <a:effectLst/>
                <a:latin typeface="Consolas" panose="020B0609020204030204" pitchFamily="49" charset="0"/>
              </a:rPr>
              <a:t>padding-top</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And the others sides with the </a:t>
            </a:r>
            <a:r>
              <a:rPr kumimoji="0" lang="en-US" altLang="en-US" sz="1100" b="0" i="0" u="none" strike="noStrike" cap="none" normalizeH="0" baseline="0">
                <a:ln>
                  <a:noFill/>
                </a:ln>
                <a:solidFill>
                  <a:srgbClr val="DC143C"/>
                </a:solidFill>
                <a:effectLst/>
                <a:latin typeface="Consolas" panose="020B0609020204030204" pitchFamily="49" charset="0"/>
              </a:rPr>
              <a:t>padding-bottom</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padding-left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padding-right</a:t>
            </a:r>
            <a:r>
              <a:rPr kumimoji="0" lang="en-US" altLang="en-US" sz="1100" b="0" i="0" u="none" strike="noStrike" cap="none" normalizeH="0" baseline="0">
                <a:ln>
                  <a:noFill/>
                </a:ln>
                <a:solidFill>
                  <a:srgbClr val="000000"/>
                </a:solidFill>
                <a:effectLst/>
                <a:latin typeface="Verdana" panose="020B0604030504040204" pitchFamily="34" charset="0"/>
              </a:rPr>
              <a:t> properties: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padding-top</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padding-bottom</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padding-left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padding-right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40px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3"/>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D469A76-C8D7-0A85-C722-46065603A5B9}"/>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Cell padding is the space between the cell edges and the cell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the padding is set to 0.</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 table cells, use the CSS </a:t>
            </a:r>
            <a:r>
              <a:rPr kumimoji="0" lang="en-US" altLang="en-US" sz="1100" b="0" i="0" u="none" strike="noStrike" cap="none" normalizeH="0" baseline="0">
                <a:ln>
                  <a:noFill/>
                </a:ln>
                <a:solidFill>
                  <a:srgbClr val="DC143C"/>
                </a:solidFill>
                <a:effectLst/>
                <a:latin typeface="Consolas" panose="020B0609020204030204" pitchFamily="49" charset="0"/>
              </a:rPr>
              <a:t>padding</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15px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only above the content, use the </a:t>
            </a:r>
            <a:r>
              <a:rPr kumimoji="0" lang="en-US" altLang="en-US" sz="1100" b="0" i="0" u="none" strike="noStrike" cap="none" normalizeH="0" baseline="0">
                <a:ln>
                  <a:noFill/>
                </a:ln>
                <a:solidFill>
                  <a:srgbClr val="DC143C"/>
                </a:solidFill>
                <a:effectLst/>
                <a:latin typeface="Consolas" panose="020B0609020204030204" pitchFamily="49" charset="0"/>
              </a:rPr>
              <a:t>padding-top</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And the others sides with the </a:t>
            </a:r>
            <a:r>
              <a:rPr kumimoji="0" lang="en-US" altLang="en-US" sz="1100" b="0" i="0" u="none" strike="noStrike" cap="none" normalizeH="0" baseline="0">
                <a:ln>
                  <a:noFill/>
                </a:ln>
                <a:solidFill>
                  <a:srgbClr val="DC143C"/>
                </a:solidFill>
                <a:effectLst/>
                <a:latin typeface="Consolas" panose="020B0609020204030204" pitchFamily="49" charset="0"/>
              </a:rPr>
              <a:t>padding-bottom</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padding-left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padding-right</a:t>
            </a:r>
            <a:r>
              <a:rPr kumimoji="0" lang="en-US" altLang="en-US" sz="1100" b="0" i="0" u="none" strike="noStrike" cap="none" normalizeH="0" baseline="0">
                <a:ln>
                  <a:noFill/>
                </a:ln>
                <a:solidFill>
                  <a:srgbClr val="000000"/>
                </a:solidFill>
                <a:effectLst/>
                <a:latin typeface="Verdana" panose="020B0604030504040204" pitchFamily="34" charset="0"/>
              </a:rPr>
              <a:t> properties: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padding-top</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padding-bottom</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padding-left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padding-right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40px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3"/>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0EF0B8-1CA9-04F0-3EF4-B53F62873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27F61-5890-DA4D-14CA-9F16B44B42E4}"/>
              </a:ext>
            </a:extLst>
          </p:cNvPr>
          <p:cNvSpPr>
            <a:spLocks noGrp="1"/>
          </p:cNvSpPr>
          <p:nvPr>
            <p:ph type="sldNum" sz="quarter" idx="12"/>
          </p:nvPr>
        </p:nvSpPr>
        <p:spPr/>
        <p:txBody>
          <a:bodyPr/>
          <a:lstStyle/>
          <a:p>
            <a:fld id="{9A74A80C-5778-49E5-A000-7BF9B366B601}" type="slidenum">
              <a:rPr lang="en-US" smtClean="0"/>
              <a:t>158</a:t>
            </a:fld>
            <a:endParaRPr lang="en-US"/>
          </a:p>
        </p:txBody>
      </p:sp>
    </p:spTree>
    <p:extLst>
      <p:ext uri="{BB962C8B-B14F-4D97-AF65-F5344CB8AC3E}">
        <p14:creationId xmlns:p14="http://schemas.microsoft.com/office/powerpoint/2010/main" val="297853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5ECF-110C-E2F6-ED26-EFAA25EF3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A0F626-7BA1-6D1B-34D6-0CA5824CC4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2D935B-C0C3-E9DC-6BC2-5182D360BD89}"/>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3651B573-37CA-7EC4-B540-AE2A8761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0BACB-48CC-C311-BF78-3F59F3A6E36A}"/>
              </a:ext>
            </a:extLst>
          </p:cNvPr>
          <p:cNvSpPr>
            <a:spLocks noGrp="1"/>
          </p:cNvSpPr>
          <p:nvPr>
            <p:ph type="sldNum" sz="quarter" idx="12"/>
          </p:nvPr>
        </p:nvSpPr>
        <p:spPr/>
        <p:txBody>
          <a:bodyPr/>
          <a:lstStyle/>
          <a:p>
            <a:fld id="{9A74A80C-5778-49E5-A000-7BF9B366B601}" type="slidenum">
              <a:rPr lang="en-US" smtClean="0"/>
              <a:t>159</a:t>
            </a:fld>
            <a:endParaRPr lang="en-US"/>
          </a:p>
        </p:txBody>
      </p:sp>
    </p:spTree>
    <p:extLst>
      <p:ext uri="{BB962C8B-B14F-4D97-AF65-F5344CB8AC3E}">
        <p14:creationId xmlns:p14="http://schemas.microsoft.com/office/powerpoint/2010/main" val="178721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3BF2BDC-3B33-676C-19C1-1109F94B4071}"/>
              </a:ext>
            </a:extLst>
          </p:cNvPr>
          <p:cNvSpPr>
            <a:spLocks noGrp="1" noChangeArrowheads="1"/>
          </p:cNvSpPr>
          <p:nvPr>
            <p:ph idx="1"/>
          </p:nvPr>
        </p:nvSpPr>
        <p:spPr bwMode="auto">
          <a:xfrm>
            <a:off x="977900" y="864045"/>
            <a:ext cx="5715000" cy="376637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Bigger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HTML heading has a default size. However, you can specify the size for any heading with the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using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="font-size:60px;"&gt;</a:t>
            </a:r>
            <a:r>
              <a:rPr kumimoji="0" lang="en-US" altLang="en-US" sz="2000" b="0" i="0" u="none" strike="noStrike" cap="none" normalizeH="0" baseline="0" dirty="0">
                <a:ln>
                  <a:noFill/>
                </a:ln>
                <a:solidFill>
                  <a:srgbClr val="000000"/>
                </a:solidFill>
                <a:effectLst/>
                <a:latin typeface="Consolas" panose="020B0609020204030204" pitchFamily="49" charset="0"/>
              </a:rPr>
              <a:t>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E4C2F13-9567-1FB3-20D5-D82630A787A5}"/>
              </a:ext>
            </a:extLst>
          </p:cNvPr>
          <p:cNvSpPr txBox="1">
            <a:spLocks noChangeArrowheads="1"/>
          </p:cNvSpPr>
          <p:nvPr/>
        </p:nvSpPr>
        <p:spPr bwMode="auto">
          <a:xfrm>
            <a:off x="7327900" y="868705"/>
            <a:ext cx="3886200" cy="512059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dirty="0">
                <a:solidFill>
                  <a:srgbClr val="000000"/>
                </a:solidFill>
                <a:latin typeface="Segoe UI" panose="020B0502040204020203" pitchFamily="34" charset="0"/>
                <a:cs typeface="Segoe UI" panose="020B0502040204020203" pitchFamily="34" charset="0"/>
              </a:rPr>
              <a:t>HTML Paragraphs</a:t>
            </a:r>
          </a:p>
          <a:p>
            <a:pPr marL="0" indent="0">
              <a:lnSpc>
                <a:spcPct val="100000"/>
              </a:lnSpc>
              <a:buFontTx/>
              <a:buNone/>
            </a:pPr>
            <a:r>
              <a:rPr lang="en-US" altLang="en-US" sz="1800" dirty="0">
                <a:solidFill>
                  <a:srgbClr val="000000"/>
                </a:solidFill>
                <a:latin typeface="Verdana" panose="020B0604030504040204" pitchFamily="34" charset="0"/>
              </a:rPr>
              <a:t>The HTML </a:t>
            </a:r>
            <a:r>
              <a:rPr lang="en-US" altLang="en-US" sz="1800" dirty="0">
                <a:solidFill>
                  <a:srgbClr val="DC143C"/>
                </a:solidFill>
                <a:latin typeface="Consolas" panose="020B0609020204030204" pitchFamily="49" charset="0"/>
              </a:rPr>
              <a:t>&lt;p&gt;</a:t>
            </a:r>
            <a:r>
              <a:rPr lang="en-US" altLang="en-US" sz="1800" dirty="0">
                <a:solidFill>
                  <a:srgbClr val="000000"/>
                </a:solidFill>
                <a:latin typeface="Verdana" panose="020B0604030504040204" pitchFamily="34" charset="0"/>
              </a:rPr>
              <a:t> element defines a paragraph.</a:t>
            </a:r>
            <a:endParaRPr lang="en-US" altLang="en-US" sz="2000" dirty="0"/>
          </a:p>
          <a:p>
            <a:pPr marL="0" indent="0">
              <a:lnSpc>
                <a:spcPct val="100000"/>
              </a:lnSpc>
              <a:buFontTx/>
              <a:buNone/>
            </a:pPr>
            <a:r>
              <a:rPr lang="en-US" altLang="en-US" sz="1800" dirty="0">
                <a:solidFill>
                  <a:srgbClr val="000000"/>
                </a:solidFill>
                <a:latin typeface="Verdana" panose="020B0604030504040204" pitchFamily="34" charset="0"/>
              </a:rPr>
              <a:t>A paragraph always starts on a new line, and browsers automatically add some white space (a margin) before and after a paragraph.</a:t>
            </a:r>
            <a:endParaRPr lang="en-US" altLang="en-US" sz="2000" dirty="0"/>
          </a:p>
          <a:p>
            <a:pPr marL="0" indent="0">
              <a:lnSpc>
                <a:spcPct val="100000"/>
              </a:lnSpc>
              <a:buFontTx/>
              <a:buNone/>
            </a:pPr>
            <a:endParaRPr lang="en-US" altLang="en-US" sz="32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2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br>
              <a:rPr lang="en-US" altLang="en-US" sz="1800" dirty="0">
                <a:solidFill>
                  <a:srgbClr val="000000"/>
                </a:solidFill>
                <a:latin typeface="Consolas" panose="020B0609020204030204" pitchFamily="49" charset="0"/>
              </a:rPr>
            </a:b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another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endParaRPr lang="en-US" altLang="en-US" sz="3200" dirty="0"/>
          </a:p>
        </p:txBody>
      </p:sp>
      <p:sp>
        <p:nvSpPr>
          <p:cNvPr id="5" name="Footer Placeholder 4">
            <a:extLst>
              <a:ext uri="{FF2B5EF4-FFF2-40B4-BE49-F238E27FC236}">
                <a16:creationId xmlns:a16="http://schemas.microsoft.com/office/drawing/2014/main" id="{A91E3B2A-47C0-1559-A8F3-D291C346B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20349-0C2C-42D1-7CC1-541C06000684}"/>
              </a:ext>
            </a:extLst>
          </p:cNvPr>
          <p:cNvSpPr>
            <a:spLocks noGrp="1"/>
          </p:cNvSpPr>
          <p:nvPr>
            <p:ph type="sldNum" sz="quarter" idx="12"/>
          </p:nvPr>
        </p:nvSpPr>
        <p:spPr/>
        <p:txBody>
          <a:bodyPr/>
          <a:lstStyle/>
          <a:p>
            <a:fld id="{9A74A80C-5778-49E5-A000-7BF9B366B601}" type="slidenum">
              <a:rPr lang="en-US" smtClean="0"/>
              <a:t>16</a:t>
            </a:fld>
            <a:endParaRPr lang="en-US"/>
          </a:p>
        </p:txBody>
      </p:sp>
    </p:spTree>
    <p:extLst>
      <p:ext uri="{BB962C8B-B14F-4D97-AF65-F5344CB8AC3E}">
        <p14:creationId xmlns:p14="http://schemas.microsoft.com/office/powerpoint/2010/main" val="41184040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6D1-A646-88C2-60F7-97BCA6295139}"/>
              </a:ext>
            </a:extLst>
          </p:cNvPr>
          <p:cNvSpPr>
            <a:spLocks noGrp="1"/>
          </p:cNvSpPr>
          <p:nvPr>
            <p:ph type="title"/>
          </p:nvPr>
        </p:nvSpPr>
        <p:spPr/>
        <p:txBody>
          <a:bodyPr/>
          <a:lstStyle/>
          <a:p>
            <a:r>
              <a:rPr lang="en-US" dirty="0" err="1"/>
              <a:t>Rowspan</a:t>
            </a:r>
            <a:r>
              <a:rPr lang="en-US" dirty="0"/>
              <a:t> and </a:t>
            </a:r>
            <a:r>
              <a:rPr lang="en-US" dirty="0" err="1"/>
              <a:t>Colspan</a:t>
            </a:r>
            <a:endParaRPr lang="en-US" dirty="0"/>
          </a:p>
        </p:txBody>
      </p:sp>
      <p:sp>
        <p:nvSpPr>
          <p:cNvPr id="3" name="Content Placeholder 2">
            <a:extLst>
              <a:ext uri="{FF2B5EF4-FFF2-40B4-BE49-F238E27FC236}">
                <a16:creationId xmlns:a16="http://schemas.microsoft.com/office/drawing/2014/main" id="{826C31E7-68D7-9C12-E005-7DAC2D5597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0EF860-CFD2-AF51-F2CE-32CC1DB65C02}"/>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B8B84D10-B4F7-38C8-3146-E56415A6F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CAED4-BCF4-D2A0-67D2-66DDFB0EA5D6}"/>
              </a:ext>
            </a:extLst>
          </p:cNvPr>
          <p:cNvSpPr>
            <a:spLocks noGrp="1"/>
          </p:cNvSpPr>
          <p:nvPr>
            <p:ph type="sldNum" sz="quarter" idx="12"/>
          </p:nvPr>
        </p:nvSpPr>
        <p:spPr/>
        <p:txBody>
          <a:bodyPr/>
          <a:lstStyle/>
          <a:p>
            <a:fld id="{9A74A80C-5778-49E5-A000-7BF9B366B601}" type="slidenum">
              <a:rPr lang="en-US" smtClean="0"/>
              <a:t>160</a:t>
            </a:fld>
            <a:endParaRPr lang="en-US"/>
          </a:p>
        </p:txBody>
      </p:sp>
    </p:spTree>
    <p:extLst>
      <p:ext uri="{BB962C8B-B14F-4D97-AF65-F5344CB8AC3E}">
        <p14:creationId xmlns:p14="http://schemas.microsoft.com/office/powerpoint/2010/main" val="14693227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D6EC-A4CB-B9E7-AEF6-DC4E90D8B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794992-3867-931C-C93B-D72122245E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FD1518-F6C3-7DB1-B210-755DBBF8120B}"/>
              </a:ext>
            </a:extLst>
          </p:cNvPr>
          <p:cNvPicPr>
            <a:picLocks noChangeAspect="1"/>
          </p:cNvPicPr>
          <p:nvPr/>
        </p:nvPicPr>
        <p:blipFill>
          <a:blip r:embed="rId2"/>
          <a:stretch>
            <a:fillRect/>
          </a:stretch>
        </p:blipFill>
        <p:spPr>
          <a:xfrm>
            <a:off x="508000" y="365125"/>
            <a:ext cx="7772400" cy="5915025"/>
          </a:xfrm>
          <a:prstGeom prst="rect">
            <a:avLst/>
          </a:prstGeom>
        </p:spPr>
      </p:pic>
      <p:sp>
        <p:nvSpPr>
          <p:cNvPr id="4" name="Footer Placeholder 3">
            <a:extLst>
              <a:ext uri="{FF2B5EF4-FFF2-40B4-BE49-F238E27FC236}">
                <a16:creationId xmlns:a16="http://schemas.microsoft.com/office/drawing/2014/main" id="{0190E1C1-F22D-72AB-2582-A9C5EE3B3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7AEC9-D71C-F1B7-C879-478DF57A781A}"/>
              </a:ext>
            </a:extLst>
          </p:cNvPr>
          <p:cNvSpPr>
            <a:spLocks noGrp="1"/>
          </p:cNvSpPr>
          <p:nvPr>
            <p:ph type="sldNum" sz="quarter" idx="12"/>
          </p:nvPr>
        </p:nvSpPr>
        <p:spPr/>
        <p:txBody>
          <a:bodyPr/>
          <a:lstStyle/>
          <a:p>
            <a:fld id="{9A74A80C-5778-49E5-A000-7BF9B366B601}" type="slidenum">
              <a:rPr lang="en-US" smtClean="0"/>
              <a:t>161</a:t>
            </a:fld>
            <a:endParaRPr lang="en-US"/>
          </a:p>
        </p:txBody>
      </p:sp>
    </p:spTree>
    <p:extLst>
      <p:ext uri="{BB962C8B-B14F-4D97-AF65-F5344CB8AC3E}">
        <p14:creationId xmlns:p14="http://schemas.microsoft.com/office/powerpoint/2010/main" val="1065547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841D-2E28-4146-094B-1D035A038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55F5C-D942-3933-E969-AF48E32B5EA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40FBF51-12FD-4756-40C9-BE451A7DA3D8}"/>
              </a:ext>
            </a:extLst>
          </p:cNvPr>
          <p:cNvPicPr>
            <a:picLocks noChangeAspect="1"/>
          </p:cNvPicPr>
          <p:nvPr/>
        </p:nvPicPr>
        <p:blipFill>
          <a:blip r:embed="rId2"/>
          <a:stretch>
            <a:fillRect/>
          </a:stretch>
        </p:blipFill>
        <p:spPr>
          <a:xfrm>
            <a:off x="838200" y="279400"/>
            <a:ext cx="7705725" cy="6162675"/>
          </a:xfrm>
          <a:prstGeom prst="rect">
            <a:avLst/>
          </a:prstGeom>
        </p:spPr>
      </p:pic>
      <p:sp>
        <p:nvSpPr>
          <p:cNvPr id="4" name="Footer Placeholder 3">
            <a:extLst>
              <a:ext uri="{FF2B5EF4-FFF2-40B4-BE49-F238E27FC236}">
                <a16:creationId xmlns:a16="http://schemas.microsoft.com/office/drawing/2014/main" id="{A7E12416-941B-77F8-28C1-EE5450F93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57D56-851B-F607-534A-EB6C468AEAEF}"/>
              </a:ext>
            </a:extLst>
          </p:cNvPr>
          <p:cNvSpPr>
            <a:spLocks noGrp="1"/>
          </p:cNvSpPr>
          <p:nvPr>
            <p:ph type="sldNum" sz="quarter" idx="12"/>
          </p:nvPr>
        </p:nvSpPr>
        <p:spPr/>
        <p:txBody>
          <a:bodyPr/>
          <a:lstStyle/>
          <a:p>
            <a:fld id="{9A74A80C-5778-49E5-A000-7BF9B366B601}" type="slidenum">
              <a:rPr lang="en-US" smtClean="0"/>
              <a:t>162</a:t>
            </a:fld>
            <a:endParaRPr lang="en-US"/>
          </a:p>
        </p:txBody>
      </p:sp>
    </p:spTree>
    <p:extLst>
      <p:ext uri="{BB962C8B-B14F-4D97-AF65-F5344CB8AC3E}">
        <p14:creationId xmlns:p14="http://schemas.microsoft.com/office/powerpoint/2010/main" val="4888929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B8D3-4911-627A-82A6-40EC933A07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C12BA-BE3C-6714-95B4-AEDE0AAB6F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DF6521-0759-2230-F2F2-B309F43CB54C}"/>
              </a:ext>
            </a:extLst>
          </p:cNvPr>
          <p:cNvPicPr>
            <a:picLocks noChangeAspect="1"/>
          </p:cNvPicPr>
          <p:nvPr/>
        </p:nvPicPr>
        <p:blipFill>
          <a:blip r:embed="rId2"/>
          <a:stretch>
            <a:fillRect/>
          </a:stretch>
        </p:blipFill>
        <p:spPr>
          <a:xfrm>
            <a:off x="838200" y="452438"/>
            <a:ext cx="7620000" cy="5724525"/>
          </a:xfrm>
          <a:prstGeom prst="rect">
            <a:avLst/>
          </a:prstGeom>
        </p:spPr>
      </p:pic>
      <p:sp>
        <p:nvSpPr>
          <p:cNvPr id="4" name="Footer Placeholder 3">
            <a:extLst>
              <a:ext uri="{FF2B5EF4-FFF2-40B4-BE49-F238E27FC236}">
                <a16:creationId xmlns:a16="http://schemas.microsoft.com/office/drawing/2014/main" id="{173448FE-480E-896E-F7E7-27A0DDD22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246F-C3E7-9B7F-476C-1FDC71A85D44}"/>
              </a:ext>
            </a:extLst>
          </p:cNvPr>
          <p:cNvSpPr>
            <a:spLocks noGrp="1"/>
          </p:cNvSpPr>
          <p:nvPr>
            <p:ph type="sldNum" sz="quarter" idx="12"/>
          </p:nvPr>
        </p:nvSpPr>
        <p:spPr/>
        <p:txBody>
          <a:bodyPr/>
          <a:lstStyle/>
          <a:p>
            <a:fld id="{9A74A80C-5778-49E5-A000-7BF9B366B601}" type="slidenum">
              <a:rPr lang="en-US" smtClean="0"/>
              <a:t>163</a:t>
            </a:fld>
            <a:endParaRPr lang="en-US"/>
          </a:p>
        </p:txBody>
      </p:sp>
    </p:spTree>
    <p:extLst>
      <p:ext uri="{BB962C8B-B14F-4D97-AF65-F5344CB8AC3E}">
        <p14:creationId xmlns:p14="http://schemas.microsoft.com/office/powerpoint/2010/main" val="11543016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6F43-861F-04BA-817D-58CA688181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195F6C-2867-5641-F5DF-3C09C3E9ED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FE86F3-8271-19A7-3D23-0C64043497DF}"/>
              </a:ext>
            </a:extLst>
          </p:cNvPr>
          <p:cNvPicPr>
            <a:picLocks noChangeAspect="1"/>
          </p:cNvPicPr>
          <p:nvPr/>
        </p:nvPicPr>
        <p:blipFill>
          <a:blip r:embed="rId2"/>
          <a:stretch>
            <a:fillRect/>
          </a:stretch>
        </p:blipFill>
        <p:spPr>
          <a:xfrm>
            <a:off x="838200" y="425450"/>
            <a:ext cx="7134225" cy="6067425"/>
          </a:xfrm>
          <a:prstGeom prst="rect">
            <a:avLst/>
          </a:prstGeom>
        </p:spPr>
      </p:pic>
      <p:sp>
        <p:nvSpPr>
          <p:cNvPr id="4" name="Footer Placeholder 3">
            <a:extLst>
              <a:ext uri="{FF2B5EF4-FFF2-40B4-BE49-F238E27FC236}">
                <a16:creationId xmlns:a16="http://schemas.microsoft.com/office/drawing/2014/main" id="{BDCA0913-0D4F-C241-E36C-D8389A4B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F90-C8F0-F5D5-3555-6A1CFC25DC9D}"/>
              </a:ext>
            </a:extLst>
          </p:cNvPr>
          <p:cNvSpPr>
            <a:spLocks noGrp="1"/>
          </p:cNvSpPr>
          <p:nvPr>
            <p:ph type="sldNum" sz="quarter" idx="12"/>
          </p:nvPr>
        </p:nvSpPr>
        <p:spPr/>
        <p:txBody>
          <a:bodyPr/>
          <a:lstStyle/>
          <a:p>
            <a:fld id="{9A74A80C-5778-49E5-A000-7BF9B366B601}" type="slidenum">
              <a:rPr lang="en-US" smtClean="0"/>
              <a:t>164</a:t>
            </a:fld>
            <a:endParaRPr lang="en-US"/>
          </a:p>
        </p:txBody>
      </p:sp>
    </p:spTree>
    <p:extLst>
      <p:ext uri="{BB962C8B-B14F-4D97-AF65-F5344CB8AC3E}">
        <p14:creationId xmlns:p14="http://schemas.microsoft.com/office/powerpoint/2010/main" val="15427921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1D3-3BCC-F5B6-B956-2BA00453C7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84B07-D37C-DB45-C3AA-AF070472CC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2D36F6-76D4-628B-3056-260D179794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9185" t="26620" r="14888" b="20371"/>
          <a:stretch/>
        </p:blipFill>
        <p:spPr>
          <a:xfrm>
            <a:off x="774700" y="250824"/>
            <a:ext cx="9703800" cy="6242051"/>
          </a:xfrm>
          <a:prstGeom prst="rect">
            <a:avLst/>
          </a:prstGeom>
        </p:spPr>
      </p:pic>
      <p:sp>
        <p:nvSpPr>
          <p:cNvPr id="4" name="Footer Placeholder 3">
            <a:extLst>
              <a:ext uri="{FF2B5EF4-FFF2-40B4-BE49-F238E27FC236}">
                <a16:creationId xmlns:a16="http://schemas.microsoft.com/office/drawing/2014/main" id="{FECA281A-0A20-2DDE-F5E6-E061EB370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E4903-66E6-DC56-16F5-8E3DAD260E89}"/>
              </a:ext>
            </a:extLst>
          </p:cNvPr>
          <p:cNvSpPr>
            <a:spLocks noGrp="1"/>
          </p:cNvSpPr>
          <p:nvPr>
            <p:ph type="sldNum" sz="quarter" idx="12"/>
          </p:nvPr>
        </p:nvSpPr>
        <p:spPr/>
        <p:txBody>
          <a:bodyPr/>
          <a:lstStyle/>
          <a:p>
            <a:fld id="{9A74A80C-5778-49E5-A000-7BF9B366B601}" type="slidenum">
              <a:rPr lang="en-US" smtClean="0"/>
              <a:t>165</a:t>
            </a:fld>
            <a:endParaRPr lang="en-US"/>
          </a:p>
        </p:txBody>
      </p:sp>
    </p:spTree>
    <p:extLst>
      <p:ext uri="{BB962C8B-B14F-4D97-AF65-F5344CB8AC3E}">
        <p14:creationId xmlns:p14="http://schemas.microsoft.com/office/powerpoint/2010/main" val="16754370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B9F2-15A8-3EC3-1E65-329E02694F46}"/>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HTML Table </a:t>
            </a:r>
            <a:r>
              <a:rPr lang="en-US" b="0" i="0" dirty="0" err="1">
                <a:solidFill>
                  <a:srgbClr val="000000"/>
                </a:solidFill>
                <a:effectLst/>
                <a:latin typeface="Segoe UI" panose="020B0502040204020203" pitchFamily="34" charset="0"/>
              </a:rPr>
              <a:t>Colgroup</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B14FE0EB-0AFE-19AF-1CD7-DB53BEB660DA}"/>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90E3F5B3-80A5-8A7A-FCC3-FEA25F77D122}"/>
              </a:ext>
            </a:extLst>
          </p:cNvPr>
          <p:cNvPicPr>
            <a:picLocks noChangeAspect="1"/>
          </p:cNvPicPr>
          <p:nvPr/>
        </p:nvPicPr>
        <p:blipFill>
          <a:blip r:embed="rId2"/>
          <a:stretch>
            <a:fillRect/>
          </a:stretch>
        </p:blipFill>
        <p:spPr>
          <a:xfrm>
            <a:off x="838200" y="1273175"/>
            <a:ext cx="7086600" cy="5219700"/>
          </a:xfrm>
          <a:prstGeom prst="rect">
            <a:avLst/>
          </a:prstGeom>
        </p:spPr>
      </p:pic>
      <p:sp>
        <p:nvSpPr>
          <p:cNvPr id="4" name="Footer Placeholder 3">
            <a:extLst>
              <a:ext uri="{FF2B5EF4-FFF2-40B4-BE49-F238E27FC236}">
                <a16:creationId xmlns:a16="http://schemas.microsoft.com/office/drawing/2014/main" id="{D0D882C7-813C-4523-DA64-0F037A1D5C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825A8-48AC-FA53-FB70-7C0FB7F0669F}"/>
              </a:ext>
            </a:extLst>
          </p:cNvPr>
          <p:cNvSpPr>
            <a:spLocks noGrp="1"/>
          </p:cNvSpPr>
          <p:nvPr>
            <p:ph type="sldNum" sz="quarter" idx="12"/>
          </p:nvPr>
        </p:nvSpPr>
        <p:spPr/>
        <p:txBody>
          <a:bodyPr/>
          <a:lstStyle/>
          <a:p>
            <a:fld id="{9A74A80C-5778-49E5-A000-7BF9B366B601}" type="slidenum">
              <a:rPr lang="en-US" smtClean="0"/>
              <a:t>166</a:t>
            </a:fld>
            <a:endParaRPr lang="en-US"/>
          </a:p>
        </p:txBody>
      </p:sp>
    </p:spTree>
    <p:extLst>
      <p:ext uri="{BB962C8B-B14F-4D97-AF65-F5344CB8AC3E}">
        <p14:creationId xmlns:p14="http://schemas.microsoft.com/office/powerpoint/2010/main" val="340424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25E-DD01-3053-9435-592659437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FD891-0841-7503-E1F8-60A8E80ABA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8138DE-C18C-A1CF-99B5-32522DBA67B0}"/>
              </a:ext>
            </a:extLst>
          </p:cNvPr>
          <p:cNvPicPr>
            <a:picLocks noChangeAspect="1"/>
          </p:cNvPicPr>
          <p:nvPr/>
        </p:nvPicPr>
        <p:blipFill>
          <a:blip r:embed="rId2"/>
          <a:stretch>
            <a:fillRect/>
          </a:stretch>
        </p:blipFill>
        <p:spPr>
          <a:xfrm>
            <a:off x="76200" y="1300162"/>
            <a:ext cx="12039600" cy="4257675"/>
          </a:xfrm>
          <a:prstGeom prst="rect">
            <a:avLst/>
          </a:prstGeom>
        </p:spPr>
      </p:pic>
      <p:sp>
        <p:nvSpPr>
          <p:cNvPr id="4" name="Footer Placeholder 3">
            <a:extLst>
              <a:ext uri="{FF2B5EF4-FFF2-40B4-BE49-F238E27FC236}">
                <a16:creationId xmlns:a16="http://schemas.microsoft.com/office/drawing/2014/main" id="{CFC2A935-FDE3-9D5A-5B2E-6E11090D9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B1629-F8BF-0781-D53D-54107B0CA4BB}"/>
              </a:ext>
            </a:extLst>
          </p:cNvPr>
          <p:cNvSpPr>
            <a:spLocks noGrp="1"/>
          </p:cNvSpPr>
          <p:nvPr>
            <p:ph type="sldNum" sz="quarter" idx="12"/>
          </p:nvPr>
        </p:nvSpPr>
        <p:spPr/>
        <p:txBody>
          <a:bodyPr/>
          <a:lstStyle/>
          <a:p>
            <a:fld id="{9A74A80C-5778-49E5-A000-7BF9B366B601}" type="slidenum">
              <a:rPr lang="en-US" smtClean="0"/>
              <a:t>167</a:t>
            </a:fld>
            <a:endParaRPr lang="en-US"/>
          </a:p>
        </p:txBody>
      </p:sp>
    </p:spTree>
    <p:extLst>
      <p:ext uri="{BB962C8B-B14F-4D97-AF65-F5344CB8AC3E}">
        <p14:creationId xmlns:p14="http://schemas.microsoft.com/office/powerpoint/2010/main" val="3451202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E13E-76F1-1868-17BF-36DDA87C2F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DE45E-54F9-A8F6-48CE-AD513A990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D7FDC8-74EA-43EB-4426-DCC157E4C9E6}"/>
              </a:ext>
            </a:extLst>
          </p:cNvPr>
          <p:cNvPicPr>
            <a:picLocks noChangeAspect="1"/>
          </p:cNvPicPr>
          <p:nvPr/>
        </p:nvPicPr>
        <p:blipFill>
          <a:blip r:embed="rId2"/>
          <a:stretch>
            <a:fillRect/>
          </a:stretch>
        </p:blipFill>
        <p:spPr>
          <a:xfrm>
            <a:off x="2124075" y="719137"/>
            <a:ext cx="7943850" cy="5419725"/>
          </a:xfrm>
          <a:prstGeom prst="rect">
            <a:avLst/>
          </a:prstGeom>
        </p:spPr>
      </p:pic>
      <p:sp>
        <p:nvSpPr>
          <p:cNvPr id="4" name="Footer Placeholder 3">
            <a:extLst>
              <a:ext uri="{FF2B5EF4-FFF2-40B4-BE49-F238E27FC236}">
                <a16:creationId xmlns:a16="http://schemas.microsoft.com/office/drawing/2014/main" id="{6EA8E39A-3C6B-6D13-66BC-DCC979414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79807-AFAD-5D49-4151-80E48458D536}"/>
              </a:ext>
            </a:extLst>
          </p:cNvPr>
          <p:cNvSpPr>
            <a:spLocks noGrp="1"/>
          </p:cNvSpPr>
          <p:nvPr>
            <p:ph type="sldNum" sz="quarter" idx="12"/>
          </p:nvPr>
        </p:nvSpPr>
        <p:spPr/>
        <p:txBody>
          <a:bodyPr/>
          <a:lstStyle/>
          <a:p>
            <a:fld id="{9A74A80C-5778-49E5-A000-7BF9B366B601}" type="slidenum">
              <a:rPr lang="en-US" smtClean="0"/>
              <a:t>168</a:t>
            </a:fld>
            <a:endParaRPr lang="en-US"/>
          </a:p>
        </p:txBody>
      </p:sp>
    </p:spTree>
    <p:extLst>
      <p:ext uri="{BB962C8B-B14F-4D97-AF65-F5344CB8AC3E}">
        <p14:creationId xmlns:p14="http://schemas.microsoft.com/office/powerpoint/2010/main" val="1981596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5DB5-C97B-A301-C2CB-07A442791237}"/>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DE89D82-C4AE-2765-24DF-88077CC67F44}"/>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Unordered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 unordered list starts with the </a:t>
            </a:r>
            <a:r>
              <a:rPr kumimoji="0" lang="en-US" altLang="en-US" sz="1100" b="0" i="0" u="none" strike="noStrike" cap="none" normalizeH="0" baseline="0">
                <a:ln>
                  <a:noFill/>
                </a:ln>
                <a:solidFill>
                  <a:srgbClr val="DC143C"/>
                </a:solidFill>
                <a:effectLst/>
                <a:latin typeface="Consolas" panose="020B0609020204030204" pitchFamily="49" charset="0"/>
              </a:rPr>
              <a:t>&lt;ul&gt;</a:t>
            </a:r>
            <a:r>
              <a:rPr kumimoji="0" lang="en-US" altLang="en-US" sz="1100" b="0" i="0" u="none" strike="noStrike" cap="none" normalizeH="0" baseline="0">
                <a:ln>
                  <a:noFill/>
                </a:ln>
                <a:solidFill>
                  <a:srgbClr val="000000"/>
                </a:solidFill>
                <a:effectLst/>
                <a:latin typeface="Verdana" panose="020B0604030504040204" pitchFamily="34" charset="0"/>
              </a:rPr>
              <a:t> tag. Each list item starts with the </a:t>
            </a:r>
            <a:r>
              <a:rPr kumimoji="0" lang="en-US" altLang="en-US" sz="1100" b="0" i="0" u="none" strike="noStrike" cap="none" normalizeH="0" baseline="0">
                <a:ln>
                  <a:noFill/>
                </a:ln>
                <a:solidFill>
                  <a:srgbClr val="DC143C"/>
                </a:solidFill>
                <a:effectLst/>
                <a:latin typeface="Consolas" panose="020B0609020204030204" pitchFamily="49" charset="0"/>
              </a:rPr>
              <a:t>&lt;li&gt;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list items will be marked with bullets (small black circles) by default: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ul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Tea</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/ul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C655873-A97E-2236-34F9-10A676503C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3D7FAA-6F71-CA78-F27C-3EC127D1BD30}"/>
              </a:ext>
            </a:extLst>
          </p:cNvPr>
          <p:cNvSpPr>
            <a:spLocks noGrp="1"/>
          </p:cNvSpPr>
          <p:nvPr>
            <p:ph type="sldNum" sz="quarter" idx="12"/>
          </p:nvPr>
        </p:nvSpPr>
        <p:spPr/>
        <p:txBody>
          <a:bodyPr/>
          <a:lstStyle/>
          <a:p>
            <a:fld id="{9A74A80C-5778-49E5-A000-7BF9B366B601}" type="slidenum">
              <a:rPr lang="en-US" smtClean="0"/>
              <a:t>169</a:t>
            </a:fld>
            <a:endParaRPr lang="en-US"/>
          </a:p>
        </p:txBody>
      </p:sp>
    </p:spTree>
    <p:extLst>
      <p:ext uri="{BB962C8B-B14F-4D97-AF65-F5344CB8AC3E}">
        <p14:creationId xmlns:p14="http://schemas.microsoft.com/office/powerpoint/2010/main" val="267397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00A99-6846-8805-7CE7-489E555AAE0C}"/>
              </a:ext>
            </a:extLst>
          </p:cNvPr>
          <p:cNvSpPr txBox="1"/>
          <p:nvPr/>
        </p:nvSpPr>
        <p:spPr>
          <a:xfrm>
            <a:off x="152400" y="-79653"/>
            <a:ext cx="6096000" cy="7017306"/>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Display</a:t>
            </a:r>
          </a:p>
          <a:p>
            <a:pPr algn="l"/>
            <a:r>
              <a:rPr lang="en-US" b="0" i="0" dirty="0">
                <a:solidFill>
                  <a:srgbClr val="000000"/>
                </a:solidFill>
                <a:effectLst/>
                <a:latin typeface="Verdana" panose="020B0604030504040204" pitchFamily="34" charset="0"/>
              </a:rPr>
              <a:t>You cannot be sure how HTML will be displayed.</a:t>
            </a:r>
          </a:p>
          <a:p>
            <a:pPr algn="l"/>
            <a:r>
              <a:rPr lang="en-US" b="0" i="0" dirty="0">
                <a:solidFill>
                  <a:srgbClr val="000000"/>
                </a:solidFill>
                <a:effectLst/>
                <a:latin typeface="Verdana" panose="020B0604030504040204" pitchFamily="34" charset="0"/>
              </a:rPr>
              <a:t>Large or small screens, and resized windows will create different results.</a:t>
            </a:r>
          </a:p>
          <a:p>
            <a:pPr algn="l"/>
            <a:r>
              <a:rPr lang="en-US" b="0" i="0" dirty="0">
                <a:solidFill>
                  <a:srgbClr val="000000"/>
                </a:solidFill>
                <a:effectLst/>
                <a:latin typeface="Verdana" panose="020B0604030504040204" pitchFamily="34" charset="0"/>
              </a:rPr>
              <a:t>With HTML, you cannot change the display by adding extra spaces or extra lines in your HTML code.</a:t>
            </a:r>
          </a:p>
          <a:p>
            <a:pPr algn="l"/>
            <a:r>
              <a:rPr lang="en-US" b="0" i="0" dirty="0">
                <a:solidFill>
                  <a:srgbClr val="000000"/>
                </a:solidFill>
                <a:effectLst/>
                <a:latin typeface="Verdana" panose="020B0604030504040204" pitchFamily="34" charset="0"/>
              </a:rPr>
              <a:t>The browser will automatically remove any extra spaces and lines when the page is displayed:</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lines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spaces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p:txBody>
      </p:sp>
      <p:sp>
        <p:nvSpPr>
          <p:cNvPr id="2" name="Footer Placeholder 1">
            <a:extLst>
              <a:ext uri="{FF2B5EF4-FFF2-40B4-BE49-F238E27FC236}">
                <a16:creationId xmlns:a16="http://schemas.microsoft.com/office/drawing/2014/main" id="{6754CE70-4E2F-0A26-2AEC-8F6CCA15D1E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6C2313D6-6F8B-6394-392A-EBA9343FE8B4}"/>
              </a:ext>
            </a:extLst>
          </p:cNvPr>
          <p:cNvSpPr>
            <a:spLocks noGrp="1"/>
          </p:cNvSpPr>
          <p:nvPr>
            <p:ph type="sldNum" sz="quarter" idx="12"/>
          </p:nvPr>
        </p:nvSpPr>
        <p:spPr/>
        <p:txBody>
          <a:bodyPr/>
          <a:lstStyle/>
          <a:p>
            <a:fld id="{9A74A80C-5778-49E5-A000-7BF9B366B601}" type="slidenum">
              <a:rPr lang="en-US" smtClean="0"/>
              <a:t>17</a:t>
            </a:fld>
            <a:endParaRPr lang="en-US"/>
          </a:p>
        </p:txBody>
      </p:sp>
    </p:spTree>
    <p:extLst>
      <p:ext uri="{BB962C8B-B14F-4D97-AF65-F5344CB8AC3E}">
        <p14:creationId xmlns:p14="http://schemas.microsoft.com/office/powerpoint/2010/main" val="1752463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C9F0-8131-EE61-377D-D0A59904D4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BEBF03F-ABBB-CE8D-B768-46725A19C57B}"/>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 ordered list starts with the </a:t>
            </a:r>
            <a:r>
              <a:rPr kumimoji="0" lang="en-US" altLang="en-US" sz="1100" b="0" i="0" u="none" strike="noStrike" cap="none" normalizeH="0" baseline="0">
                <a:ln>
                  <a:noFill/>
                </a:ln>
                <a:solidFill>
                  <a:srgbClr val="DC143C"/>
                </a:solidFill>
                <a:effectLst/>
                <a:latin typeface="Consolas" panose="020B0609020204030204" pitchFamily="49" charset="0"/>
              </a:rPr>
              <a:t>&lt;ol&gt;</a:t>
            </a:r>
            <a:r>
              <a:rPr kumimoji="0" lang="en-US" altLang="en-US" sz="1100" b="0" i="0" u="none" strike="noStrike" cap="none" normalizeH="0" baseline="0">
                <a:ln>
                  <a:noFill/>
                </a:ln>
                <a:solidFill>
                  <a:srgbClr val="000000"/>
                </a:solidFill>
                <a:effectLst/>
                <a:latin typeface="Verdana" panose="020B0604030504040204" pitchFamily="34" charset="0"/>
              </a:rPr>
              <a:t> tag. Each list item starts with the </a:t>
            </a:r>
            <a:r>
              <a:rPr kumimoji="0" lang="en-US" altLang="en-US" sz="1100" b="0" i="0" u="none" strike="noStrike" cap="none" normalizeH="0" baseline="0">
                <a:ln>
                  <a:noFill/>
                </a:ln>
                <a:solidFill>
                  <a:srgbClr val="DC143C"/>
                </a:solidFill>
                <a:effectLst/>
                <a:latin typeface="Consolas" panose="020B0609020204030204" pitchFamily="49" charset="0"/>
              </a:rPr>
              <a:t>&lt;li&gt;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list items will be marked with numbers by default: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ol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Tea</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/ol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E59AB81-6727-3262-519A-29A8FE025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9DFE82-CD2B-4CDC-1FBA-CCBA0506908F}"/>
              </a:ext>
            </a:extLst>
          </p:cNvPr>
          <p:cNvSpPr>
            <a:spLocks noGrp="1"/>
          </p:cNvSpPr>
          <p:nvPr>
            <p:ph type="sldNum" sz="quarter" idx="12"/>
          </p:nvPr>
        </p:nvSpPr>
        <p:spPr/>
        <p:txBody>
          <a:bodyPr/>
          <a:lstStyle/>
          <a:p>
            <a:fld id="{9A74A80C-5778-49E5-A000-7BF9B366B601}" type="slidenum">
              <a:rPr lang="en-US" smtClean="0"/>
              <a:t>170</a:t>
            </a:fld>
            <a:endParaRPr lang="en-US"/>
          </a:p>
        </p:txBody>
      </p:sp>
    </p:spTree>
    <p:extLst>
      <p:ext uri="{BB962C8B-B14F-4D97-AF65-F5344CB8AC3E}">
        <p14:creationId xmlns:p14="http://schemas.microsoft.com/office/powerpoint/2010/main" val="9097428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3F8D-6C8F-EA26-5782-0C4E8E69CFA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F7B45CF-85E8-9780-4BE2-409F1CF7F225}"/>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Description Lists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also supports description lists.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description list is a list of terms, with a description of each term.</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&lt;dl&gt;</a:t>
            </a:r>
            <a:r>
              <a:rPr kumimoji="0" lang="en-US" altLang="en-US" sz="1100" b="0" i="0" u="none" strike="noStrike" cap="none" normalizeH="0" baseline="0">
                <a:ln>
                  <a:noFill/>
                </a:ln>
                <a:solidFill>
                  <a:srgbClr val="000000"/>
                </a:solidFill>
                <a:effectLst/>
                <a:latin typeface="Verdana" panose="020B0604030504040204" pitchFamily="34" charset="0"/>
              </a:rPr>
              <a:t> tag defines the description list, the </a:t>
            </a:r>
            <a:r>
              <a:rPr kumimoji="0" lang="en-US" altLang="en-US" sz="1100" b="0" i="0" u="none" strike="noStrike" cap="none" normalizeH="0" baseline="0">
                <a:ln>
                  <a:noFill/>
                </a:ln>
                <a:solidFill>
                  <a:srgbClr val="DC143C"/>
                </a:solidFill>
                <a:effectLst/>
                <a:latin typeface="Consolas" panose="020B0609020204030204" pitchFamily="49" charset="0"/>
              </a:rPr>
              <a:t>&lt;dt&gt;</a:t>
            </a:r>
            <a:r>
              <a:rPr kumimoji="0" lang="en-US" altLang="en-US" sz="1100" b="0" i="0" u="none" strike="noStrike" cap="none" normalizeH="0" baseline="0">
                <a:ln>
                  <a:noFill/>
                </a:ln>
                <a:solidFill>
                  <a:srgbClr val="000000"/>
                </a:solidFill>
                <a:effectLst/>
                <a:latin typeface="Verdana" panose="020B0604030504040204" pitchFamily="34" charset="0"/>
              </a:rPr>
              <a:t> tag defines the term (name), and the </a:t>
            </a:r>
            <a:r>
              <a:rPr kumimoji="0" lang="en-US" altLang="en-US" sz="1100" b="0" i="0" u="none" strike="noStrike" cap="none" normalizeH="0" baseline="0">
                <a:ln>
                  <a:noFill/>
                </a:ln>
                <a:solidFill>
                  <a:srgbClr val="DC143C"/>
                </a:solidFill>
                <a:effectLst/>
                <a:latin typeface="Consolas" panose="020B0609020204030204" pitchFamily="49" charset="0"/>
              </a:rPr>
              <a:t>&lt;dd&gt;</a:t>
            </a:r>
            <a:r>
              <a:rPr kumimoji="0" lang="en-US" altLang="en-US" sz="1100" b="0" i="0" u="none" strike="noStrike" cap="none" normalizeH="0" baseline="0">
                <a:ln>
                  <a:noFill/>
                </a:ln>
                <a:solidFill>
                  <a:srgbClr val="000000"/>
                </a:solidFill>
                <a:effectLst/>
                <a:latin typeface="Verdana" panose="020B0604030504040204" pitchFamily="34" charset="0"/>
              </a:rPr>
              <a:t> tag describes each term:</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black hot drink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white cold drink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91256E-1BB7-A859-E79E-6F4C975A7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B17CD-C4D7-5899-FC1E-0EF870FF381C}"/>
              </a:ext>
            </a:extLst>
          </p:cNvPr>
          <p:cNvSpPr>
            <a:spLocks noGrp="1"/>
          </p:cNvSpPr>
          <p:nvPr>
            <p:ph type="sldNum" sz="quarter" idx="12"/>
          </p:nvPr>
        </p:nvSpPr>
        <p:spPr/>
        <p:txBody>
          <a:bodyPr/>
          <a:lstStyle/>
          <a:p>
            <a:fld id="{9A74A80C-5778-49E5-A000-7BF9B366B601}" type="slidenum">
              <a:rPr lang="en-US" smtClean="0"/>
              <a:t>171</a:t>
            </a:fld>
            <a:endParaRPr lang="en-US"/>
          </a:p>
        </p:txBody>
      </p:sp>
    </p:spTree>
    <p:extLst>
      <p:ext uri="{BB962C8B-B14F-4D97-AF65-F5344CB8AC3E}">
        <p14:creationId xmlns:p14="http://schemas.microsoft.com/office/powerpoint/2010/main" val="9875714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1C13-B00C-B82E-1759-39A2A2FAC4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7F2D15-4F6D-4D3A-2ACF-FB6BA06BDA15}"/>
              </a:ext>
            </a:extLst>
          </p:cNvPr>
          <p:cNvPicPr>
            <a:picLocks noGrp="1" noChangeAspect="1"/>
          </p:cNvPicPr>
          <p:nvPr>
            <p:ph idx="1"/>
          </p:nvPr>
        </p:nvPicPr>
        <p:blipFill>
          <a:blip r:embed="rId2"/>
          <a:stretch>
            <a:fillRect/>
          </a:stretch>
        </p:blipFill>
        <p:spPr>
          <a:xfrm>
            <a:off x="1657350" y="2577306"/>
            <a:ext cx="8877300" cy="2847975"/>
          </a:xfrm>
        </p:spPr>
      </p:pic>
      <p:sp>
        <p:nvSpPr>
          <p:cNvPr id="3" name="Footer Placeholder 2">
            <a:extLst>
              <a:ext uri="{FF2B5EF4-FFF2-40B4-BE49-F238E27FC236}">
                <a16:creationId xmlns:a16="http://schemas.microsoft.com/office/drawing/2014/main" id="{D53CC3A1-BB44-671E-360F-EEB7DD5B71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14F801-76F4-2661-14DB-AD27E6F585F2}"/>
              </a:ext>
            </a:extLst>
          </p:cNvPr>
          <p:cNvSpPr>
            <a:spLocks noGrp="1"/>
          </p:cNvSpPr>
          <p:nvPr>
            <p:ph type="sldNum" sz="quarter" idx="12"/>
          </p:nvPr>
        </p:nvSpPr>
        <p:spPr/>
        <p:txBody>
          <a:bodyPr/>
          <a:lstStyle/>
          <a:p>
            <a:fld id="{9A74A80C-5778-49E5-A000-7BF9B366B601}" type="slidenum">
              <a:rPr lang="en-US" smtClean="0"/>
              <a:t>172</a:t>
            </a:fld>
            <a:endParaRPr lang="en-US"/>
          </a:p>
        </p:txBody>
      </p:sp>
    </p:spTree>
    <p:extLst>
      <p:ext uri="{BB962C8B-B14F-4D97-AF65-F5344CB8AC3E}">
        <p14:creationId xmlns:p14="http://schemas.microsoft.com/office/powerpoint/2010/main" val="2136931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D3D2-61D0-34E3-12FA-AC7A87C097FD}"/>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29EB74F-4D90-C334-DEE4-C5432B2B3F0C}"/>
              </a:ext>
            </a:extLst>
          </p:cNvPr>
          <p:cNvGraphicFramePr>
            <a:graphicFrameLocks noGrp="1"/>
          </p:cNvGraphicFramePr>
          <p:nvPr>
            <p:ph idx="1"/>
          </p:nvPr>
        </p:nvGraphicFramePr>
        <p:xfrm>
          <a:off x="2385270" y="2370614"/>
          <a:ext cx="7421460" cy="3261360"/>
        </p:xfrm>
        <a:graphic>
          <a:graphicData uri="http://schemas.openxmlformats.org/drawingml/2006/table">
            <a:tbl>
              <a:tblPr/>
              <a:tblGrid>
                <a:gridCol w="3710730">
                  <a:extLst>
                    <a:ext uri="{9D8B030D-6E8A-4147-A177-3AD203B41FA5}">
                      <a16:colId xmlns:a16="http://schemas.microsoft.com/office/drawing/2014/main" val="504193352"/>
                    </a:ext>
                  </a:extLst>
                </a:gridCol>
                <a:gridCol w="3710730">
                  <a:extLst>
                    <a:ext uri="{9D8B030D-6E8A-4147-A177-3AD203B41FA5}">
                      <a16:colId xmlns:a16="http://schemas.microsoft.com/office/drawing/2014/main" val="164581192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53594865"/>
                  </a:ext>
                </a:extLst>
              </a:tr>
              <a:tr h="0">
                <a:tc>
                  <a:txBody>
                    <a:bodyPr/>
                    <a:lstStyle/>
                    <a:p>
                      <a:pPr algn="l" fontAlgn="t"/>
                      <a:r>
                        <a:rPr lang="en-US">
                          <a:effectLst/>
                          <a:hlinkClick r:id="rId2"/>
                        </a:rPr>
                        <a:t>&lt;ul&gt;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unordered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75530634"/>
                  </a:ext>
                </a:extLst>
              </a:tr>
              <a:tr h="0">
                <a:tc>
                  <a:txBody>
                    <a:bodyPr/>
                    <a:lstStyle/>
                    <a:p>
                      <a:pPr algn="l" fontAlgn="t"/>
                      <a:r>
                        <a:rPr lang="en-US">
                          <a:effectLst/>
                          <a:hlinkClick r:id="rId3"/>
                        </a:rPr>
                        <a:t>&lt;ol&gt;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382883"/>
                  </a:ext>
                </a:extLst>
              </a:tr>
              <a:tr h="0">
                <a:tc>
                  <a:txBody>
                    <a:bodyPr/>
                    <a:lstStyle/>
                    <a:p>
                      <a:pPr algn="l" fontAlgn="t"/>
                      <a:r>
                        <a:rPr lang="en-US">
                          <a:effectLst/>
                          <a:hlinkClick r:id="rId4"/>
                        </a:rPr>
                        <a:t>&lt;li&gt;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list item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6331972"/>
                  </a:ext>
                </a:extLst>
              </a:tr>
              <a:tr h="0">
                <a:tc>
                  <a:txBody>
                    <a:bodyPr/>
                    <a:lstStyle/>
                    <a:p>
                      <a:pPr algn="l" fontAlgn="t"/>
                      <a:r>
                        <a:rPr lang="en-US">
                          <a:effectLst/>
                          <a:hlinkClick r:id="rId5"/>
                        </a:rPr>
                        <a:t>&lt;dl&gt;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0303766"/>
                  </a:ext>
                </a:extLst>
              </a:tr>
              <a:tr h="0">
                <a:tc>
                  <a:txBody>
                    <a:bodyPr/>
                    <a:lstStyle/>
                    <a:p>
                      <a:pPr algn="l" fontAlgn="t"/>
                      <a:r>
                        <a:rPr lang="en-US">
                          <a:effectLst/>
                          <a:hlinkClick r:id="rId6"/>
                        </a:rPr>
                        <a:t>&lt;dt&gt;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42440364"/>
                  </a:ext>
                </a:extLst>
              </a:tr>
              <a:tr h="0">
                <a:tc>
                  <a:txBody>
                    <a:bodyPr/>
                    <a:lstStyle/>
                    <a:p>
                      <a:pPr algn="l" fontAlgn="t"/>
                      <a:r>
                        <a:rPr lang="en-US">
                          <a:effectLst/>
                          <a:hlinkClick r:id="rId7"/>
                        </a:rPr>
                        <a:t>&lt;dd&gt;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Describes the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4208267"/>
                  </a:ext>
                </a:extLst>
              </a:tr>
            </a:tbl>
          </a:graphicData>
        </a:graphic>
      </p:graphicFrame>
      <p:sp>
        <p:nvSpPr>
          <p:cNvPr id="5" name="Rectangle 1">
            <a:extLst>
              <a:ext uri="{FF2B5EF4-FFF2-40B4-BE49-F238E27FC236}">
                <a16:creationId xmlns:a16="http://schemas.microsoft.com/office/drawing/2014/main" id="{95B26EBE-CB1A-82E9-9500-C149DB2D275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List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1D07461-B4AA-280D-98B3-0C9019D06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678E3-E69F-C7E9-0568-2B6832A84D55}"/>
              </a:ext>
            </a:extLst>
          </p:cNvPr>
          <p:cNvSpPr>
            <a:spLocks noGrp="1"/>
          </p:cNvSpPr>
          <p:nvPr>
            <p:ph type="sldNum" sz="quarter" idx="12"/>
          </p:nvPr>
        </p:nvSpPr>
        <p:spPr/>
        <p:txBody>
          <a:bodyPr/>
          <a:lstStyle/>
          <a:p>
            <a:fld id="{9A74A80C-5778-49E5-A000-7BF9B366B601}" type="slidenum">
              <a:rPr lang="en-US" smtClean="0"/>
              <a:t>173</a:t>
            </a:fld>
            <a:endParaRPr lang="en-US"/>
          </a:p>
        </p:txBody>
      </p:sp>
    </p:spTree>
    <p:extLst>
      <p:ext uri="{BB962C8B-B14F-4D97-AF65-F5344CB8AC3E}">
        <p14:creationId xmlns:p14="http://schemas.microsoft.com/office/powerpoint/2010/main" val="15338234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FDE-507D-0CDD-CA76-380F44335C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9B74D-3D87-EAB1-9E6D-DAD60CB91A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6D61824-9D6A-AC2E-C6CA-03E4C4310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7407D-16B7-3BF2-53A9-4901762DB2CF}"/>
              </a:ext>
            </a:extLst>
          </p:cNvPr>
          <p:cNvSpPr>
            <a:spLocks noGrp="1"/>
          </p:cNvSpPr>
          <p:nvPr>
            <p:ph type="sldNum" sz="quarter" idx="12"/>
          </p:nvPr>
        </p:nvSpPr>
        <p:spPr/>
        <p:txBody>
          <a:bodyPr/>
          <a:lstStyle/>
          <a:p>
            <a:fld id="{9A74A80C-5778-49E5-A000-7BF9B366B601}" type="slidenum">
              <a:rPr lang="en-US" smtClean="0"/>
              <a:t>174</a:t>
            </a:fld>
            <a:endParaRPr lang="en-US"/>
          </a:p>
        </p:txBody>
      </p:sp>
    </p:spTree>
    <p:extLst>
      <p:ext uri="{BB962C8B-B14F-4D97-AF65-F5344CB8AC3E}">
        <p14:creationId xmlns:p14="http://schemas.microsoft.com/office/powerpoint/2010/main" val="31530912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4F2C-AFDE-D7EC-D22B-1AD1C77027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BF4FAC-E3AA-4903-D536-767328B04A19}"/>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B180ADDB-1A1B-03E3-3674-6BA718CCF92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Block and Inline Elements</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3D5408F-FE64-DC20-1C0E-94C701DD7DE7}"/>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14ECC35C-1570-6A12-3117-023DD41B7648}"/>
              </a:ext>
            </a:extLst>
          </p:cNvPr>
          <p:cNvSpPr>
            <a:spLocks noChangeArrowheads="1"/>
          </p:cNvSpPr>
          <p:nvPr/>
        </p:nvSpPr>
        <p:spPr bwMode="auto">
          <a:xfrm>
            <a:off x="0" y="47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Every HTML element has a default display value, depending on what type of element it is.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two most common display values are block and inline.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D27DD60-D1A2-39A6-57E3-9B78008A63B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C473AB7B-1DA4-D2CC-91C6-CE881C350B0F}"/>
              </a:ext>
            </a:extLst>
          </p:cNvPr>
          <p:cNvSpPr>
            <a:spLocks noGrp="1"/>
          </p:cNvSpPr>
          <p:nvPr>
            <p:ph type="sldNum" sz="quarter" idx="12"/>
          </p:nvPr>
        </p:nvSpPr>
        <p:spPr/>
        <p:txBody>
          <a:bodyPr/>
          <a:lstStyle/>
          <a:p>
            <a:fld id="{9A74A80C-5778-49E5-A000-7BF9B366B601}" type="slidenum">
              <a:rPr lang="en-US" smtClean="0"/>
              <a:t>175</a:t>
            </a:fld>
            <a:endParaRPr lang="en-US"/>
          </a:p>
        </p:txBody>
      </p:sp>
    </p:spTree>
    <p:extLst>
      <p:ext uri="{BB962C8B-B14F-4D97-AF65-F5344CB8AC3E}">
        <p14:creationId xmlns:p14="http://schemas.microsoft.com/office/powerpoint/2010/main" val="2868359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1707-41DB-8AF2-E27F-946DD6F7C2F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DBC5FD9-C6C4-89F3-66EF-BFE1916DFBF6}"/>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Block-level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the browsers automatically add some space (a margin) before and after the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takes up the full width available (stretches out to the left and right as far as it can).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Two commonly used block elements are: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element defines a paragraph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defines a division or a section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&lt;p&gt;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&lt;div&gt;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ED3AA14-C178-1A6B-9EAF-63D8FDF287EB}"/>
              </a:ext>
            </a:extLst>
          </p:cNvPr>
          <p:cNvPicPr>
            <a:picLocks noChangeAspect="1"/>
          </p:cNvPicPr>
          <p:nvPr/>
        </p:nvPicPr>
        <p:blipFill>
          <a:blip r:embed="rId3"/>
          <a:stretch>
            <a:fillRect/>
          </a:stretch>
        </p:blipFill>
        <p:spPr>
          <a:xfrm>
            <a:off x="2147887" y="2900362"/>
            <a:ext cx="7896225" cy="1057275"/>
          </a:xfrm>
          <a:prstGeom prst="rect">
            <a:avLst/>
          </a:prstGeom>
        </p:spPr>
      </p:pic>
      <p:sp>
        <p:nvSpPr>
          <p:cNvPr id="3" name="Footer Placeholder 2">
            <a:extLst>
              <a:ext uri="{FF2B5EF4-FFF2-40B4-BE49-F238E27FC236}">
                <a16:creationId xmlns:a16="http://schemas.microsoft.com/office/drawing/2014/main" id="{730B0DA4-963A-4860-8CBE-08C5C93FF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F1B9D-6ED3-0A6A-A2CC-2D1514D05095}"/>
              </a:ext>
            </a:extLst>
          </p:cNvPr>
          <p:cNvSpPr>
            <a:spLocks noGrp="1"/>
          </p:cNvSpPr>
          <p:nvPr>
            <p:ph type="sldNum" sz="quarter" idx="12"/>
          </p:nvPr>
        </p:nvSpPr>
        <p:spPr/>
        <p:txBody>
          <a:bodyPr/>
          <a:lstStyle/>
          <a:p>
            <a:fld id="{9A74A80C-5778-49E5-A000-7BF9B366B601}" type="slidenum">
              <a:rPr lang="en-US" smtClean="0"/>
              <a:t>176</a:t>
            </a:fld>
            <a:endParaRPr lang="en-US"/>
          </a:p>
        </p:txBody>
      </p:sp>
    </p:spTree>
    <p:extLst>
      <p:ext uri="{BB962C8B-B14F-4D97-AF65-F5344CB8AC3E}">
        <p14:creationId xmlns:p14="http://schemas.microsoft.com/office/powerpoint/2010/main" val="3733404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F5FF-44CD-F2D2-674A-1D2C7F979F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8920E1-599A-77C5-763E-8B8DB2481D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3F4A8-79F2-D43B-654F-AD408BC39105}"/>
              </a:ext>
            </a:extLst>
          </p:cNvPr>
          <p:cNvPicPr>
            <a:picLocks noChangeAspect="1"/>
          </p:cNvPicPr>
          <p:nvPr/>
        </p:nvPicPr>
        <p:blipFill>
          <a:blip r:embed="rId2"/>
          <a:stretch>
            <a:fillRect/>
          </a:stretch>
        </p:blipFill>
        <p:spPr>
          <a:xfrm>
            <a:off x="838200" y="2506662"/>
            <a:ext cx="10289304" cy="2725738"/>
          </a:xfrm>
          <a:prstGeom prst="rect">
            <a:avLst/>
          </a:prstGeom>
        </p:spPr>
      </p:pic>
      <p:sp>
        <p:nvSpPr>
          <p:cNvPr id="4" name="Footer Placeholder 3">
            <a:extLst>
              <a:ext uri="{FF2B5EF4-FFF2-40B4-BE49-F238E27FC236}">
                <a16:creationId xmlns:a16="http://schemas.microsoft.com/office/drawing/2014/main" id="{D4C96E04-6759-9CC2-4831-4AC3DF5AB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87A31-A6AB-1F82-10EA-ADBD3CCD9201}"/>
              </a:ext>
            </a:extLst>
          </p:cNvPr>
          <p:cNvSpPr>
            <a:spLocks noGrp="1"/>
          </p:cNvSpPr>
          <p:nvPr>
            <p:ph type="sldNum" sz="quarter" idx="12"/>
          </p:nvPr>
        </p:nvSpPr>
        <p:spPr/>
        <p:txBody>
          <a:bodyPr/>
          <a:lstStyle/>
          <a:p>
            <a:fld id="{9A74A80C-5778-49E5-A000-7BF9B366B601}" type="slidenum">
              <a:rPr lang="en-US" smtClean="0"/>
              <a:t>177</a:t>
            </a:fld>
            <a:endParaRPr lang="en-US"/>
          </a:p>
        </p:txBody>
      </p:sp>
    </p:spTree>
    <p:extLst>
      <p:ext uri="{BB962C8B-B14F-4D97-AF65-F5344CB8AC3E}">
        <p14:creationId xmlns:p14="http://schemas.microsoft.com/office/powerpoint/2010/main" val="28129538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74FE-1019-8548-BBA9-BB919942DF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08D3B2-29B8-DC90-B6E3-328295BAA1B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0DB953C-3AAD-C8B4-1867-FB71B8ADF931}"/>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Inline Elements</a:t>
            </a:r>
          </a:p>
          <a:p>
            <a:pPr algn="l"/>
            <a:r>
              <a:rPr lang="en-US" b="0" i="0" dirty="0">
                <a:solidFill>
                  <a:srgbClr val="000000"/>
                </a:solidFill>
                <a:effectLst/>
                <a:latin typeface="Verdana" panose="020B0604030504040204" pitchFamily="34" charset="0"/>
              </a:rPr>
              <a:t>An inline element does not start on a new line.</a:t>
            </a:r>
          </a:p>
          <a:p>
            <a:pPr algn="l"/>
            <a:r>
              <a:rPr lang="en-US" b="0" i="0" dirty="0">
                <a:solidFill>
                  <a:srgbClr val="000000"/>
                </a:solidFill>
                <a:effectLst/>
                <a:latin typeface="Verdana" panose="020B0604030504040204" pitchFamily="34" charset="0"/>
              </a:rPr>
              <a:t>An inline element only takes up as much width as necessary.</a:t>
            </a:r>
          </a:p>
          <a:p>
            <a:pPr algn="l"/>
            <a:r>
              <a:rPr lang="en-US" b="0" i="0" dirty="0">
                <a:solidFill>
                  <a:srgbClr val="000000"/>
                </a:solidFill>
                <a:effectLst/>
                <a:latin typeface="Verdana" panose="020B0604030504040204" pitchFamily="34" charset="0"/>
              </a:rPr>
              <a:t>This is a &lt;span&gt; element inside a paragraph.</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Hello World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7" name="Picture 6">
            <a:extLst>
              <a:ext uri="{FF2B5EF4-FFF2-40B4-BE49-F238E27FC236}">
                <a16:creationId xmlns:a16="http://schemas.microsoft.com/office/drawing/2014/main" id="{955E6DAC-0695-3EFD-E137-0548CBA55FE4}"/>
              </a:ext>
            </a:extLst>
          </p:cNvPr>
          <p:cNvPicPr>
            <a:picLocks noChangeAspect="1"/>
          </p:cNvPicPr>
          <p:nvPr/>
        </p:nvPicPr>
        <p:blipFill>
          <a:blip r:embed="rId3"/>
          <a:stretch>
            <a:fillRect/>
          </a:stretch>
        </p:blipFill>
        <p:spPr>
          <a:xfrm>
            <a:off x="1084262" y="4424362"/>
            <a:ext cx="4638675" cy="2886075"/>
          </a:xfrm>
          <a:prstGeom prst="rect">
            <a:avLst/>
          </a:prstGeom>
        </p:spPr>
      </p:pic>
      <p:sp>
        <p:nvSpPr>
          <p:cNvPr id="4" name="Footer Placeholder 3">
            <a:extLst>
              <a:ext uri="{FF2B5EF4-FFF2-40B4-BE49-F238E27FC236}">
                <a16:creationId xmlns:a16="http://schemas.microsoft.com/office/drawing/2014/main" id="{7FCBD09F-6C56-17F3-E1E3-7378E8E8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6A0C-E92D-5F9D-A11F-C50E86F6C1B1}"/>
              </a:ext>
            </a:extLst>
          </p:cNvPr>
          <p:cNvSpPr>
            <a:spLocks noGrp="1"/>
          </p:cNvSpPr>
          <p:nvPr>
            <p:ph type="sldNum" sz="quarter" idx="12"/>
          </p:nvPr>
        </p:nvSpPr>
        <p:spPr/>
        <p:txBody>
          <a:bodyPr/>
          <a:lstStyle/>
          <a:p>
            <a:fld id="{9A74A80C-5778-49E5-A000-7BF9B366B601}" type="slidenum">
              <a:rPr lang="en-US" smtClean="0"/>
              <a:t>178</a:t>
            </a:fld>
            <a:endParaRPr lang="en-US"/>
          </a:p>
        </p:txBody>
      </p:sp>
    </p:spTree>
    <p:extLst>
      <p:ext uri="{BB962C8B-B14F-4D97-AF65-F5344CB8AC3E}">
        <p14:creationId xmlns:p14="http://schemas.microsoft.com/office/powerpoint/2010/main" val="36231547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A21D-D197-C48E-D399-1EFA1C3C95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BA60F6-D1C1-0FE2-5103-C668F1EE17B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02CD33-78E2-5D2D-8C68-BC1795ADC846}"/>
              </a:ext>
            </a:extLst>
          </p:cNvPr>
          <p:cNvPicPr>
            <a:picLocks noChangeAspect="1"/>
          </p:cNvPicPr>
          <p:nvPr/>
        </p:nvPicPr>
        <p:blipFill>
          <a:blip r:embed="rId2"/>
          <a:stretch>
            <a:fillRect/>
          </a:stretch>
        </p:blipFill>
        <p:spPr>
          <a:xfrm>
            <a:off x="2605087" y="2338387"/>
            <a:ext cx="6981825" cy="2181225"/>
          </a:xfrm>
          <a:prstGeom prst="rect">
            <a:avLst/>
          </a:prstGeom>
        </p:spPr>
      </p:pic>
      <p:sp>
        <p:nvSpPr>
          <p:cNvPr id="4" name="Footer Placeholder 3">
            <a:extLst>
              <a:ext uri="{FF2B5EF4-FFF2-40B4-BE49-F238E27FC236}">
                <a16:creationId xmlns:a16="http://schemas.microsoft.com/office/drawing/2014/main" id="{6A65C089-A5FF-60E6-CF8F-DA4DE024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ACC4B-DB6D-3789-7D56-06577D3FC5B4}"/>
              </a:ext>
            </a:extLst>
          </p:cNvPr>
          <p:cNvSpPr>
            <a:spLocks noGrp="1"/>
          </p:cNvSpPr>
          <p:nvPr>
            <p:ph type="sldNum" sz="quarter" idx="12"/>
          </p:nvPr>
        </p:nvSpPr>
        <p:spPr/>
        <p:txBody>
          <a:bodyPr/>
          <a:lstStyle/>
          <a:p>
            <a:fld id="{9A74A80C-5778-49E5-A000-7BF9B366B601}" type="slidenum">
              <a:rPr lang="en-US" smtClean="0"/>
              <a:t>179</a:t>
            </a:fld>
            <a:endParaRPr lang="en-US"/>
          </a:p>
        </p:txBody>
      </p:sp>
    </p:spTree>
    <p:extLst>
      <p:ext uri="{BB962C8B-B14F-4D97-AF65-F5344CB8AC3E}">
        <p14:creationId xmlns:p14="http://schemas.microsoft.com/office/powerpoint/2010/main" val="199455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1F1A308-2817-71B3-79D2-16FFD03888B2}"/>
              </a:ext>
            </a:extLst>
          </p:cNvPr>
          <p:cNvSpPr>
            <a:spLocks noGrp="1" noChangeArrowheads="1"/>
          </p:cNvSpPr>
          <p:nvPr>
            <p:ph idx="1"/>
          </p:nvPr>
        </p:nvSpPr>
        <p:spPr bwMode="auto">
          <a:xfrm>
            <a:off x="355600" y="283929"/>
            <a:ext cx="54864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Horizontal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thematic break in an HTML page, and is most often displayed as a horizontal rule.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to separate content (or define a change) in an HTML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2</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other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E06B3EB-1490-CBCA-C663-10AF4DBFD2B5}"/>
              </a:ext>
            </a:extLst>
          </p:cNvPr>
          <p:cNvSpPr txBox="1">
            <a:spLocks noChangeArrowheads="1"/>
          </p:cNvSpPr>
          <p:nvPr/>
        </p:nvSpPr>
        <p:spPr bwMode="auto">
          <a:xfrm>
            <a:off x="6007100" y="283929"/>
            <a:ext cx="5575300" cy="25352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a:solidFill>
                  <a:srgbClr val="000000"/>
                </a:solidFill>
                <a:latin typeface="Segoe UI" panose="020B0502040204020203" pitchFamily="34" charset="0"/>
                <a:cs typeface="Segoe UI" panose="020B0502040204020203" pitchFamily="34" charset="0"/>
              </a:rPr>
              <a:t>HTML Line Breaks</a:t>
            </a:r>
          </a:p>
          <a:p>
            <a:pPr marL="0" indent="0">
              <a:lnSpc>
                <a:spcPct val="100000"/>
              </a:lnSpc>
              <a:buFontTx/>
              <a:buNone/>
            </a:pPr>
            <a:r>
              <a:rPr lang="en-US" altLang="en-US" sz="1600">
                <a:solidFill>
                  <a:srgbClr val="000000"/>
                </a:solidFill>
                <a:latin typeface="Verdana" panose="020B0604030504040204" pitchFamily="34" charset="0"/>
              </a:rPr>
              <a:t>The HTML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element defines a line break.</a:t>
            </a:r>
            <a:endParaRPr lang="en-US" altLang="en-US" sz="1800"/>
          </a:p>
          <a:p>
            <a:pPr marL="0" indent="0">
              <a:lnSpc>
                <a:spcPct val="100000"/>
              </a:lnSpc>
              <a:buFontTx/>
              <a:buNone/>
            </a:pPr>
            <a:r>
              <a:rPr lang="en-US" altLang="en-US" sz="1600">
                <a:solidFill>
                  <a:srgbClr val="000000"/>
                </a:solidFill>
                <a:latin typeface="Verdana" panose="020B0604030504040204" pitchFamily="34" charset="0"/>
              </a:rPr>
              <a:t>Use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if you want a line break (a new line) without starting a new paragraph:</a:t>
            </a:r>
            <a:endParaRPr lang="en-US" altLang="en-US" sz="1800"/>
          </a:p>
          <a:p>
            <a:pPr marL="0" indent="0">
              <a:lnSpc>
                <a:spcPct val="100000"/>
              </a:lnSpc>
              <a:buFontTx/>
              <a:buNone/>
            </a:pPr>
            <a:endParaRPr lang="en-US" altLang="en-US">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This is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a paragraph</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with line breaks.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endParaRPr lang="en-US" altLang="en-US" dirty="0"/>
          </a:p>
        </p:txBody>
      </p:sp>
      <p:sp>
        <p:nvSpPr>
          <p:cNvPr id="6" name="Footer Placeholder 5">
            <a:extLst>
              <a:ext uri="{FF2B5EF4-FFF2-40B4-BE49-F238E27FC236}">
                <a16:creationId xmlns:a16="http://schemas.microsoft.com/office/drawing/2014/main" id="{EE599468-2961-614F-9762-FFAFE6B82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2A84-5155-547A-828D-D160E04F411A}"/>
              </a:ext>
            </a:extLst>
          </p:cNvPr>
          <p:cNvSpPr>
            <a:spLocks noGrp="1"/>
          </p:cNvSpPr>
          <p:nvPr>
            <p:ph type="sldNum" sz="quarter" idx="12"/>
          </p:nvPr>
        </p:nvSpPr>
        <p:spPr/>
        <p:txBody>
          <a:bodyPr/>
          <a:lstStyle/>
          <a:p>
            <a:fld id="{9A74A80C-5778-49E5-A000-7BF9B366B601}" type="slidenum">
              <a:rPr lang="en-US" smtClean="0"/>
              <a:t>18</a:t>
            </a:fld>
            <a:endParaRPr lang="en-US"/>
          </a:p>
        </p:txBody>
      </p:sp>
    </p:spTree>
    <p:extLst>
      <p:ext uri="{BB962C8B-B14F-4D97-AF65-F5344CB8AC3E}">
        <p14:creationId xmlns:p14="http://schemas.microsoft.com/office/powerpoint/2010/main" val="3946424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198D-A2EC-5862-09D9-CE820F10DBD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AC763DA-8F77-D0DE-2C1B-9B951D04144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&lt;div&gt;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often used as a container for other HTML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blocks of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="background-color:black;color:white;padding:20px;"&gt;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 It is the most populous city in the United Kingdom, with a metropolitan area of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3841BED-4187-3BED-9F85-00AA92CED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45F65-9D36-5E2E-EA40-4620DB2F6F0C}"/>
              </a:ext>
            </a:extLst>
          </p:cNvPr>
          <p:cNvSpPr>
            <a:spLocks noGrp="1"/>
          </p:cNvSpPr>
          <p:nvPr>
            <p:ph type="sldNum" sz="quarter" idx="12"/>
          </p:nvPr>
        </p:nvSpPr>
        <p:spPr/>
        <p:txBody>
          <a:bodyPr/>
          <a:lstStyle/>
          <a:p>
            <a:fld id="{9A74A80C-5778-49E5-A000-7BF9B366B601}" type="slidenum">
              <a:rPr lang="en-US" smtClean="0"/>
              <a:t>180</a:t>
            </a:fld>
            <a:endParaRPr lang="en-US"/>
          </a:p>
        </p:txBody>
      </p:sp>
    </p:spTree>
    <p:extLst>
      <p:ext uri="{BB962C8B-B14F-4D97-AF65-F5344CB8AC3E}">
        <p14:creationId xmlns:p14="http://schemas.microsoft.com/office/powerpoint/2010/main" val="14361487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2812-E8DE-0B86-98C8-D49758B8A1C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AB4E8DC-CE52-2797-2EE7-CEEE7EB25644}"/>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&lt;span&gt;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parts of the text: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mother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="color:blue;font-weight:bold;"&gt;</a:t>
            </a:r>
            <a:r>
              <a:rPr kumimoji="0" lang="en-US" altLang="en-US" sz="1100" b="0" i="0" u="none" strike="noStrike" cap="none" normalizeH="0" baseline="0">
                <a:ln>
                  <a:noFill/>
                </a:ln>
                <a:solidFill>
                  <a:srgbClr val="000000"/>
                </a:solidFill>
                <a:effectLst/>
                <a:latin typeface="Consolas" panose="020B0609020204030204" pitchFamily="49" charset="0"/>
              </a:rPr>
              <a:t>blue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 and my father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="color:darkolivegreen;font-weight:bold;"&gt;</a:t>
            </a:r>
            <a:r>
              <a:rPr kumimoji="0" lang="en-US" altLang="en-US" sz="1100" b="0" i="0" u="none" strike="noStrike" cap="none" normalizeH="0" baseline="0">
                <a:ln>
                  <a:noFill/>
                </a:ln>
                <a:solidFill>
                  <a:srgbClr val="000000"/>
                </a:solidFill>
                <a:effectLst/>
                <a:latin typeface="Consolas" panose="020B0609020204030204" pitchFamily="49" charset="0"/>
              </a:rPr>
              <a:t>dark green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B340B7-68C4-C4F7-DFA0-C2019133B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AAC48A-0361-7F96-1FDC-349F5A1C40E6}"/>
              </a:ext>
            </a:extLst>
          </p:cNvPr>
          <p:cNvSpPr>
            <a:spLocks noGrp="1"/>
          </p:cNvSpPr>
          <p:nvPr>
            <p:ph type="sldNum" sz="quarter" idx="12"/>
          </p:nvPr>
        </p:nvSpPr>
        <p:spPr/>
        <p:txBody>
          <a:bodyPr/>
          <a:lstStyle/>
          <a:p>
            <a:fld id="{9A74A80C-5778-49E5-A000-7BF9B366B601}" type="slidenum">
              <a:rPr lang="en-US" smtClean="0"/>
              <a:t>181</a:t>
            </a:fld>
            <a:endParaRPr lang="en-US"/>
          </a:p>
        </p:txBody>
      </p:sp>
    </p:spTree>
    <p:extLst>
      <p:ext uri="{BB962C8B-B14F-4D97-AF65-F5344CB8AC3E}">
        <p14:creationId xmlns:p14="http://schemas.microsoft.com/office/powerpoint/2010/main" val="7659994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1B11-7B22-DFDE-2730-28F915338BBA}"/>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DD0CA83-0B56-0EC7-C71F-0AD447FEFB9C}"/>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takes up the full width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An inline element does not start on a new line and it only takes up as much width as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a block-level and is often used as a container for other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70E687B-874A-94AD-6856-CFA53F7D7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D599C-D263-DE5E-D604-1ACD005A08C1}"/>
              </a:ext>
            </a:extLst>
          </p:cNvPr>
          <p:cNvSpPr>
            <a:spLocks noGrp="1"/>
          </p:cNvSpPr>
          <p:nvPr>
            <p:ph type="sldNum" sz="quarter" idx="12"/>
          </p:nvPr>
        </p:nvSpPr>
        <p:spPr/>
        <p:txBody>
          <a:bodyPr/>
          <a:lstStyle/>
          <a:p>
            <a:fld id="{9A74A80C-5778-49E5-A000-7BF9B366B601}" type="slidenum">
              <a:rPr lang="en-US" smtClean="0"/>
              <a:t>182</a:t>
            </a:fld>
            <a:endParaRPr lang="en-US"/>
          </a:p>
        </p:txBody>
      </p:sp>
    </p:spTree>
    <p:extLst>
      <p:ext uri="{BB962C8B-B14F-4D97-AF65-F5344CB8AC3E}">
        <p14:creationId xmlns:p14="http://schemas.microsoft.com/office/powerpoint/2010/main" val="38259671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78EF-0CAD-F991-A20F-ECCAA0FA6DA1}"/>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F3A9066-CBC4-B416-E559-DD486F5DCFBB}"/>
              </a:ext>
            </a:extLst>
          </p:cNvPr>
          <p:cNvGraphicFramePr>
            <a:graphicFrameLocks noGrp="1"/>
          </p:cNvGraphicFramePr>
          <p:nvPr>
            <p:ph idx="1"/>
          </p:nvPr>
        </p:nvGraphicFramePr>
        <p:xfrm>
          <a:off x="2385270" y="3086894"/>
          <a:ext cx="7421460" cy="1828800"/>
        </p:xfrm>
        <a:graphic>
          <a:graphicData uri="http://schemas.openxmlformats.org/drawingml/2006/table">
            <a:tbl>
              <a:tblPr/>
              <a:tblGrid>
                <a:gridCol w="3710730">
                  <a:extLst>
                    <a:ext uri="{9D8B030D-6E8A-4147-A177-3AD203B41FA5}">
                      <a16:colId xmlns:a16="http://schemas.microsoft.com/office/drawing/2014/main" val="3879941106"/>
                    </a:ext>
                  </a:extLst>
                </a:gridCol>
                <a:gridCol w="3710730">
                  <a:extLst>
                    <a:ext uri="{9D8B030D-6E8A-4147-A177-3AD203B41FA5}">
                      <a16:colId xmlns:a16="http://schemas.microsoft.com/office/drawing/2014/main" val="678936946"/>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4191836"/>
                  </a:ext>
                </a:extLst>
              </a:tr>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44565457"/>
                  </a:ext>
                </a:extLst>
              </a:tr>
              <a:tr h="0">
                <a:tc>
                  <a:txBody>
                    <a:bodyPr/>
                    <a:lstStyle/>
                    <a:p>
                      <a:pPr algn="l" fontAlgn="t"/>
                      <a:r>
                        <a:rPr lang="en-US">
                          <a:effectLst/>
                          <a:hlinkClick r:id="rId3"/>
                        </a:rPr>
                        <a:t>&lt;span&gt;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section in a document (inline)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01967562"/>
                  </a:ext>
                </a:extLst>
              </a:tr>
            </a:tbl>
          </a:graphicData>
        </a:graphic>
      </p:graphicFrame>
      <p:sp>
        <p:nvSpPr>
          <p:cNvPr id="5" name="Rectangle 1">
            <a:extLst>
              <a:ext uri="{FF2B5EF4-FFF2-40B4-BE49-F238E27FC236}">
                <a16:creationId xmlns:a16="http://schemas.microsoft.com/office/drawing/2014/main" id="{5E0E33E6-4980-7EBD-383E-22396A14876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DC4FD30-1C26-B8B4-C486-59761158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464CD-9580-DABD-DADB-D5CE3655C19A}"/>
              </a:ext>
            </a:extLst>
          </p:cNvPr>
          <p:cNvSpPr>
            <a:spLocks noGrp="1"/>
          </p:cNvSpPr>
          <p:nvPr>
            <p:ph type="sldNum" sz="quarter" idx="12"/>
          </p:nvPr>
        </p:nvSpPr>
        <p:spPr/>
        <p:txBody>
          <a:bodyPr/>
          <a:lstStyle/>
          <a:p>
            <a:fld id="{9A74A80C-5778-49E5-A000-7BF9B366B601}" type="slidenum">
              <a:rPr lang="en-US" smtClean="0"/>
              <a:t>183</a:t>
            </a:fld>
            <a:endParaRPr lang="en-US"/>
          </a:p>
        </p:txBody>
      </p:sp>
    </p:spTree>
    <p:extLst>
      <p:ext uri="{BB962C8B-B14F-4D97-AF65-F5344CB8AC3E}">
        <p14:creationId xmlns:p14="http://schemas.microsoft.com/office/powerpoint/2010/main" val="4257584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739C-A5F1-9F11-E00D-75CDA48EB7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86B38-F93F-BC28-8F1D-AB898171672D}"/>
              </a:ext>
            </a:extLst>
          </p:cNvPr>
          <p:cNvSpPr>
            <a:spLocks noGrp="1"/>
          </p:cNvSpPr>
          <p:nvPr>
            <p:ph idx="1"/>
          </p:nvPr>
        </p:nvSpPr>
        <p:spPr/>
        <p:txBody>
          <a:bodyPr/>
          <a:lstStyle/>
          <a:p>
            <a:r>
              <a:rPr lang="en-US" dirty="0">
                <a:hlinkClick r:id="rId2"/>
              </a:rPr>
              <a:t>https://www.w3schools.com/html/html_div.asp</a:t>
            </a:r>
            <a:endParaRPr lang="en-US" dirty="0"/>
          </a:p>
          <a:p>
            <a:endParaRPr lang="en-US" dirty="0"/>
          </a:p>
        </p:txBody>
      </p:sp>
      <p:sp>
        <p:nvSpPr>
          <p:cNvPr id="4" name="Footer Placeholder 3">
            <a:extLst>
              <a:ext uri="{FF2B5EF4-FFF2-40B4-BE49-F238E27FC236}">
                <a16:creationId xmlns:a16="http://schemas.microsoft.com/office/drawing/2014/main" id="{A01D8F65-3F8A-FC0E-5B25-66B4CEF9C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E9466-B594-7464-DCA2-9973D5FFB5E9}"/>
              </a:ext>
            </a:extLst>
          </p:cNvPr>
          <p:cNvSpPr>
            <a:spLocks noGrp="1"/>
          </p:cNvSpPr>
          <p:nvPr>
            <p:ph type="sldNum" sz="quarter" idx="12"/>
          </p:nvPr>
        </p:nvSpPr>
        <p:spPr/>
        <p:txBody>
          <a:bodyPr/>
          <a:lstStyle/>
          <a:p>
            <a:fld id="{9A74A80C-5778-49E5-A000-7BF9B366B601}" type="slidenum">
              <a:rPr lang="en-US" smtClean="0"/>
              <a:t>184</a:t>
            </a:fld>
            <a:endParaRPr lang="en-US"/>
          </a:p>
        </p:txBody>
      </p:sp>
    </p:spTree>
    <p:extLst>
      <p:ext uri="{BB962C8B-B14F-4D97-AF65-F5344CB8AC3E}">
        <p14:creationId xmlns:p14="http://schemas.microsoft.com/office/powerpoint/2010/main" val="2618953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E12B-521A-52DC-AA06-F1D08AB9A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7B65F0-FACD-B4F2-7BCD-96900605CA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A3E1C4-3299-DDF0-7F59-E69895916108}"/>
              </a:ext>
            </a:extLst>
          </p:cNvPr>
          <p:cNvPicPr>
            <a:picLocks noChangeAspect="1"/>
          </p:cNvPicPr>
          <p:nvPr/>
        </p:nvPicPr>
        <p:blipFill>
          <a:blip r:embed="rId2"/>
          <a:stretch>
            <a:fillRect/>
          </a:stretch>
        </p:blipFill>
        <p:spPr>
          <a:xfrm>
            <a:off x="2119312" y="185737"/>
            <a:ext cx="7953375" cy="6486525"/>
          </a:xfrm>
          <a:prstGeom prst="rect">
            <a:avLst/>
          </a:prstGeom>
        </p:spPr>
      </p:pic>
      <p:sp>
        <p:nvSpPr>
          <p:cNvPr id="6" name="Footer Placeholder 5">
            <a:extLst>
              <a:ext uri="{FF2B5EF4-FFF2-40B4-BE49-F238E27FC236}">
                <a16:creationId xmlns:a16="http://schemas.microsoft.com/office/drawing/2014/main" id="{09F11BCA-D7C5-7CFC-F6BB-23BFDF674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50125-9CC2-A7E0-32B6-EE036ADBF9CC}"/>
              </a:ext>
            </a:extLst>
          </p:cNvPr>
          <p:cNvSpPr>
            <a:spLocks noGrp="1"/>
          </p:cNvSpPr>
          <p:nvPr>
            <p:ph type="sldNum" sz="quarter" idx="12"/>
          </p:nvPr>
        </p:nvSpPr>
        <p:spPr/>
        <p:txBody>
          <a:bodyPr/>
          <a:lstStyle/>
          <a:p>
            <a:fld id="{9A74A80C-5778-49E5-A000-7BF9B366B601}" type="slidenum">
              <a:rPr lang="en-US" smtClean="0"/>
              <a:t>185</a:t>
            </a:fld>
            <a:endParaRPr lang="en-US"/>
          </a:p>
        </p:txBody>
      </p:sp>
    </p:spTree>
    <p:extLst>
      <p:ext uri="{BB962C8B-B14F-4D97-AF65-F5344CB8AC3E}">
        <p14:creationId xmlns:p14="http://schemas.microsoft.com/office/powerpoint/2010/main" val="36644708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8096-A508-B736-7CA8-10CA259C9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9189A-8A97-E471-B8EF-8E507720288B}"/>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D933587-3894-2A38-4816-A8D721E40B46}"/>
              </a:ext>
            </a:extLst>
          </p:cNvPr>
          <p:cNvSpPr txBox="1"/>
          <p:nvPr/>
        </p:nvSpPr>
        <p:spPr>
          <a:xfrm>
            <a:off x="3048000" y="889844"/>
            <a:ext cx="6096000" cy="5078313"/>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dirty="0"/>
          </a:p>
        </p:txBody>
      </p:sp>
      <p:sp>
        <p:nvSpPr>
          <p:cNvPr id="6" name="Footer Placeholder 5">
            <a:extLst>
              <a:ext uri="{FF2B5EF4-FFF2-40B4-BE49-F238E27FC236}">
                <a16:creationId xmlns:a16="http://schemas.microsoft.com/office/drawing/2014/main" id="{AD0285A5-183F-4828-015F-9B10197F9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9935A-D536-21FB-E291-93A21BE6DDCD}"/>
              </a:ext>
            </a:extLst>
          </p:cNvPr>
          <p:cNvSpPr>
            <a:spLocks noGrp="1"/>
          </p:cNvSpPr>
          <p:nvPr>
            <p:ph type="sldNum" sz="quarter" idx="12"/>
          </p:nvPr>
        </p:nvSpPr>
        <p:spPr/>
        <p:txBody>
          <a:bodyPr/>
          <a:lstStyle/>
          <a:p>
            <a:fld id="{9A74A80C-5778-49E5-A000-7BF9B366B601}" type="slidenum">
              <a:rPr lang="en-US" smtClean="0"/>
              <a:t>186</a:t>
            </a:fld>
            <a:endParaRPr lang="en-US"/>
          </a:p>
        </p:txBody>
      </p:sp>
    </p:spTree>
    <p:extLst>
      <p:ext uri="{BB962C8B-B14F-4D97-AF65-F5344CB8AC3E}">
        <p14:creationId xmlns:p14="http://schemas.microsoft.com/office/powerpoint/2010/main" val="15964730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3A22-7D9A-0498-F593-91F369929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42C610-34A5-6A59-C591-DC0281D928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68808B-4F69-02EF-DAC7-1557D9A4B66F}"/>
              </a:ext>
            </a:extLst>
          </p:cNvPr>
          <p:cNvPicPr>
            <a:picLocks noChangeAspect="1"/>
          </p:cNvPicPr>
          <p:nvPr/>
        </p:nvPicPr>
        <p:blipFill>
          <a:blip r:embed="rId2"/>
          <a:stretch>
            <a:fillRect/>
          </a:stretch>
        </p:blipFill>
        <p:spPr>
          <a:xfrm>
            <a:off x="2214562" y="385762"/>
            <a:ext cx="7762875" cy="6086475"/>
          </a:xfrm>
          <a:prstGeom prst="rect">
            <a:avLst/>
          </a:prstGeom>
        </p:spPr>
      </p:pic>
      <p:sp>
        <p:nvSpPr>
          <p:cNvPr id="6" name="Footer Placeholder 5">
            <a:extLst>
              <a:ext uri="{FF2B5EF4-FFF2-40B4-BE49-F238E27FC236}">
                <a16:creationId xmlns:a16="http://schemas.microsoft.com/office/drawing/2014/main" id="{C92088D9-EF45-89D7-027C-B859E6A3F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401DC-67D4-A8AE-190A-0506CB7F5F72}"/>
              </a:ext>
            </a:extLst>
          </p:cNvPr>
          <p:cNvSpPr>
            <a:spLocks noGrp="1"/>
          </p:cNvSpPr>
          <p:nvPr>
            <p:ph type="sldNum" sz="quarter" idx="12"/>
          </p:nvPr>
        </p:nvSpPr>
        <p:spPr/>
        <p:txBody>
          <a:bodyPr/>
          <a:lstStyle/>
          <a:p>
            <a:fld id="{9A74A80C-5778-49E5-A000-7BF9B366B601}" type="slidenum">
              <a:rPr lang="en-US" smtClean="0"/>
              <a:t>187</a:t>
            </a:fld>
            <a:endParaRPr lang="en-US"/>
          </a:p>
        </p:txBody>
      </p:sp>
    </p:spTree>
    <p:extLst>
      <p:ext uri="{BB962C8B-B14F-4D97-AF65-F5344CB8AC3E}">
        <p14:creationId xmlns:p14="http://schemas.microsoft.com/office/powerpoint/2010/main" val="24422130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250B-9D55-B5AD-88DF-0D0DE4EF10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9E1278-7BD5-A58A-410F-C9A93A1E21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BEBD17-8287-6BEC-A052-B6D42A31CA35}"/>
              </a:ext>
            </a:extLst>
          </p:cNvPr>
          <p:cNvPicPr>
            <a:picLocks noChangeAspect="1"/>
          </p:cNvPicPr>
          <p:nvPr/>
        </p:nvPicPr>
        <p:blipFill>
          <a:blip r:embed="rId2"/>
          <a:stretch>
            <a:fillRect/>
          </a:stretch>
        </p:blipFill>
        <p:spPr>
          <a:xfrm>
            <a:off x="2228850" y="257175"/>
            <a:ext cx="7734300" cy="6343650"/>
          </a:xfrm>
          <a:prstGeom prst="rect">
            <a:avLst/>
          </a:prstGeom>
        </p:spPr>
      </p:pic>
      <p:sp>
        <p:nvSpPr>
          <p:cNvPr id="6" name="Footer Placeholder 5">
            <a:extLst>
              <a:ext uri="{FF2B5EF4-FFF2-40B4-BE49-F238E27FC236}">
                <a16:creationId xmlns:a16="http://schemas.microsoft.com/office/drawing/2014/main" id="{37A557A7-AF45-DB49-143E-9F6F5C5E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E1E4-B8B2-ADD7-0F12-039E1B3F4A1B}"/>
              </a:ext>
            </a:extLst>
          </p:cNvPr>
          <p:cNvSpPr>
            <a:spLocks noGrp="1"/>
          </p:cNvSpPr>
          <p:nvPr>
            <p:ph type="sldNum" sz="quarter" idx="12"/>
          </p:nvPr>
        </p:nvSpPr>
        <p:spPr/>
        <p:txBody>
          <a:bodyPr/>
          <a:lstStyle/>
          <a:p>
            <a:fld id="{9A74A80C-5778-49E5-A000-7BF9B366B601}" type="slidenum">
              <a:rPr lang="en-US" smtClean="0"/>
              <a:t>188</a:t>
            </a:fld>
            <a:endParaRPr lang="en-US"/>
          </a:p>
        </p:txBody>
      </p:sp>
    </p:spTree>
    <p:extLst>
      <p:ext uri="{BB962C8B-B14F-4D97-AF65-F5344CB8AC3E}">
        <p14:creationId xmlns:p14="http://schemas.microsoft.com/office/powerpoint/2010/main" val="1439746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9466-61AC-6183-DC22-F7EBD3CB70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46535-2B74-CD9C-06DF-94B75E5F1699}"/>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6CC34AB2-E067-F847-A476-AC8C6336B496}"/>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&lt;div&gt;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can have many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containers on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has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is the capital city of Norway.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has over 600.000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is the capital city of Italy.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has almost 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F5012B-920D-4419-1ED2-FF4E22B033A3}"/>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7" name="Footer Placeholder 6">
            <a:extLst>
              <a:ext uri="{FF2B5EF4-FFF2-40B4-BE49-F238E27FC236}">
                <a16:creationId xmlns:a16="http://schemas.microsoft.com/office/drawing/2014/main" id="{153203A7-4E84-4F41-BB6E-1384595972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6FD8E19-EE0B-A8F2-4383-33CEAF9E1A94}"/>
              </a:ext>
            </a:extLst>
          </p:cNvPr>
          <p:cNvSpPr>
            <a:spLocks noGrp="1"/>
          </p:cNvSpPr>
          <p:nvPr>
            <p:ph type="sldNum" sz="quarter" idx="12"/>
          </p:nvPr>
        </p:nvSpPr>
        <p:spPr/>
        <p:txBody>
          <a:bodyPr/>
          <a:lstStyle/>
          <a:p>
            <a:fld id="{9A74A80C-5778-49E5-A000-7BF9B366B601}" type="slidenum">
              <a:rPr lang="en-US" smtClean="0"/>
              <a:t>189</a:t>
            </a:fld>
            <a:endParaRPr lang="en-US"/>
          </a:p>
        </p:txBody>
      </p:sp>
    </p:spTree>
    <p:extLst>
      <p:ext uri="{BB962C8B-B14F-4D97-AF65-F5344CB8AC3E}">
        <p14:creationId xmlns:p14="http://schemas.microsoft.com/office/powerpoint/2010/main" val="90211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405893-00B9-E02E-D283-E40047DA2E32}"/>
              </a:ext>
            </a:extLst>
          </p:cNvPr>
          <p:cNvSpPr>
            <a:spLocks noGrp="1"/>
          </p:cNvSpPr>
          <p:nvPr>
            <p:ph idx="1"/>
          </p:nvPr>
        </p:nvSpPr>
        <p:spPr>
          <a:xfrm>
            <a:off x="152400" y="911225"/>
            <a:ext cx="4508500" cy="4351338"/>
          </a:xfrm>
        </p:spPr>
        <p:txBody>
          <a:bodyPr>
            <a:normAutofit fontScale="70000" lnSpcReduction="20000"/>
          </a:bodyPr>
          <a:lstStyle/>
          <a:p>
            <a:pPr algn="l"/>
            <a:r>
              <a:rPr lang="en-US" b="0" i="0" dirty="0">
                <a:solidFill>
                  <a:srgbClr val="000000"/>
                </a:solidFill>
                <a:effectLst/>
                <a:latin typeface="Segoe UI" panose="020B0502040204020203" pitchFamily="34" charset="0"/>
              </a:rPr>
              <a:t>The Poem Problem</a:t>
            </a:r>
          </a:p>
          <a:p>
            <a:pPr algn="l"/>
            <a:r>
              <a:rPr lang="en-US" b="0" i="0" dirty="0">
                <a:solidFill>
                  <a:srgbClr val="000000"/>
                </a:solidFill>
                <a:effectLst/>
                <a:latin typeface="Verdana" panose="020B0604030504040204" pitchFamily="34" charset="0"/>
              </a:rPr>
              <a:t>This poem will display on a single line:</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sea.</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Oh, bring back my Bonnie to 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Rectangle 2">
            <a:extLst>
              <a:ext uri="{FF2B5EF4-FFF2-40B4-BE49-F238E27FC236}">
                <a16:creationId xmlns:a16="http://schemas.microsoft.com/office/drawing/2014/main" id="{C7055AB7-DCE8-3634-1F3A-D9B7321E4EEC}"/>
              </a:ext>
            </a:extLst>
          </p:cNvPr>
          <p:cNvSpPr txBox="1">
            <a:spLocks noChangeArrowheads="1"/>
          </p:cNvSpPr>
          <p:nvPr/>
        </p:nvSpPr>
        <p:spPr bwMode="auto">
          <a:xfrm>
            <a:off x="4978400" y="85725"/>
            <a:ext cx="7061200" cy="65979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Solution - The HTML &lt;pre&gt; Element</a:t>
            </a:r>
          </a:p>
          <a:p>
            <a:pPr marL="0" indent="0">
              <a:lnSpc>
                <a:spcPct val="100000"/>
              </a:lnSpc>
              <a:buFontTx/>
              <a:buNone/>
            </a:pPr>
            <a:r>
              <a:rPr lang="en-US" altLang="en-US" sz="2000" dirty="0">
                <a:solidFill>
                  <a:srgbClr val="000000"/>
                </a:solidFill>
                <a:latin typeface="Verdana" panose="020B0604030504040204" pitchFamily="34" charset="0"/>
              </a:rPr>
              <a:t>The HTML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defines preformatted text.</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text inside a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is displayed in a fixed-width font (usually Courier), and it preserves both spaces and line breaks: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sea.</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Oh, bring back my Bonnie to me.</a:t>
            </a:r>
            <a:br>
              <a:rPr lang="en-US" altLang="en-US" sz="2000" dirty="0">
                <a:solidFill>
                  <a:srgbClr val="000000"/>
                </a:solidFill>
                <a:latin typeface="Consolas" panose="020B0609020204030204" pitchFamily="49" charset="0"/>
              </a:rPr>
            </a:b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endParaRPr lang="en-US" altLang="en-US" sz="3600" dirty="0"/>
          </a:p>
        </p:txBody>
      </p:sp>
      <p:sp>
        <p:nvSpPr>
          <p:cNvPr id="5" name="Footer Placeholder 4">
            <a:extLst>
              <a:ext uri="{FF2B5EF4-FFF2-40B4-BE49-F238E27FC236}">
                <a16:creationId xmlns:a16="http://schemas.microsoft.com/office/drawing/2014/main" id="{B4AD5C14-D4FC-513C-3DC4-21F370893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25969-1877-32D1-5D82-7302BF71A727}"/>
              </a:ext>
            </a:extLst>
          </p:cNvPr>
          <p:cNvSpPr>
            <a:spLocks noGrp="1"/>
          </p:cNvSpPr>
          <p:nvPr>
            <p:ph type="sldNum" sz="quarter" idx="12"/>
          </p:nvPr>
        </p:nvSpPr>
        <p:spPr/>
        <p:txBody>
          <a:bodyPr/>
          <a:lstStyle/>
          <a:p>
            <a:fld id="{9A74A80C-5778-49E5-A000-7BF9B366B601}" type="slidenum">
              <a:rPr lang="en-US" smtClean="0"/>
              <a:t>19</a:t>
            </a:fld>
            <a:endParaRPr lang="en-US"/>
          </a:p>
        </p:txBody>
      </p:sp>
    </p:spTree>
    <p:extLst>
      <p:ext uri="{BB962C8B-B14F-4D97-AF65-F5344CB8AC3E}">
        <p14:creationId xmlns:p14="http://schemas.microsoft.com/office/powerpoint/2010/main" val="28620626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9C8-54B3-A4B7-7C7C-5BB344D948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4CE0C8-6835-762A-DF2C-B1091BE9C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ED62C6-6678-9F7C-41C5-E71B69C4C86E}"/>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6" name="Footer Placeholder 5">
            <a:extLst>
              <a:ext uri="{FF2B5EF4-FFF2-40B4-BE49-F238E27FC236}">
                <a16:creationId xmlns:a16="http://schemas.microsoft.com/office/drawing/2014/main" id="{D7575000-A8E7-29DA-CC27-5D5D67551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9E65-BB3E-7069-F28B-C55573EF3492}"/>
              </a:ext>
            </a:extLst>
          </p:cNvPr>
          <p:cNvSpPr>
            <a:spLocks noGrp="1"/>
          </p:cNvSpPr>
          <p:nvPr>
            <p:ph type="sldNum" sz="quarter" idx="12"/>
          </p:nvPr>
        </p:nvSpPr>
        <p:spPr/>
        <p:txBody>
          <a:bodyPr/>
          <a:lstStyle/>
          <a:p>
            <a:fld id="{9A74A80C-5778-49E5-A000-7BF9B366B601}" type="slidenum">
              <a:rPr lang="en-US" smtClean="0"/>
              <a:t>190</a:t>
            </a:fld>
            <a:endParaRPr lang="en-US"/>
          </a:p>
        </p:txBody>
      </p:sp>
    </p:spTree>
    <p:extLst>
      <p:ext uri="{BB962C8B-B14F-4D97-AF65-F5344CB8AC3E}">
        <p14:creationId xmlns:p14="http://schemas.microsoft.com/office/powerpoint/2010/main" val="27600122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C926-6106-FD5A-D49D-D1CAB813F8A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CAEF50A-ED5A-D87E-4857-167DEA739C23}"/>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Float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was not originally meant to align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side-by-side, but has been used for this purpose for many years.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is used for positioning and formatting content and allow elements float next to each other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float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100%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overflow</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auto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float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left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0DE55A-0A76-6807-4DB7-9248D7DC9E12}"/>
              </a:ext>
            </a:extLst>
          </p:cNvPr>
          <p:cNvPicPr>
            <a:picLocks noChangeAspect="1"/>
          </p:cNvPicPr>
          <p:nvPr/>
        </p:nvPicPr>
        <p:blipFill>
          <a:blip r:embed="rId2"/>
          <a:stretch>
            <a:fillRect/>
          </a:stretch>
        </p:blipFill>
        <p:spPr>
          <a:xfrm>
            <a:off x="2276475" y="1990725"/>
            <a:ext cx="7639050" cy="2876550"/>
          </a:xfrm>
          <a:prstGeom prst="rect">
            <a:avLst/>
          </a:prstGeom>
        </p:spPr>
      </p:pic>
      <p:sp>
        <p:nvSpPr>
          <p:cNvPr id="7" name="Footer Placeholder 6">
            <a:extLst>
              <a:ext uri="{FF2B5EF4-FFF2-40B4-BE49-F238E27FC236}">
                <a16:creationId xmlns:a16="http://schemas.microsoft.com/office/drawing/2014/main" id="{595FB152-A481-0243-7B3B-C8F6549696F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CAE2BEB-4607-4054-3783-D93DFD21B8C6}"/>
              </a:ext>
            </a:extLst>
          </p:cNvPr>
          <p:cNvSpPr>
            <a:spLocks noGrp="1"/>
          </p:cNvSpPr>
          <p:nvPr>
            <p:ph type="sldNum" sz="quarter" idx="12"/>
          </p:nvPr>
        </p:nvSpPr>
        <p:spPr/>
        <p:txBody>
          <a:bodyPr/>
          <a:lstStyle/>
          <a:p>
            <a:fld id="{9A74A80C-5778-49E5-A000-7BF9B366B601}" type="slidenum">
              <a:rPr lang="en-US" smtClean="0"/>
              <a:t>191</a:t>
            </a:fld>
            <a:endParaRPr lang="en-US"/>
          </a:p>
        </p:txBody>
      </p:sp>
    </p:spTree>
    <p:extLst>
      <p:ext uri="{BB962C8B-B14F-4D97-AF65-F5344CB8AC3E}">
        <p14:creationId xmlns:p14="http://schemas.microsoft.com/office/powerpoint/2010/main" val="3413293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C4FC-B2CD-E837-5189-1381EC4ACC9D}"/>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9CE208A-5E5B-A7ED-221F-DCA279826FE9}"/>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02E1D80-83FA-B2EC-74E1-3011B0A94FFA}"/>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4348F01-901A-93FC-D755-99A8B89E3D75}"/>
              </a:ext>
            </a:extLst>
          </p:cNvPr>
          <p:cNvPicPr>
            <a:picLocks noChangeAspect="1"/>
          </p:cNvPicPr>
          <p:nvPr/>
        </p:nvPicPr>
        <p:blipFill>
          <a:blip r:embed="rId2"/>
          <a:stretch>
            <a:fillRect/>
          </a:stretch>
        </p:blipFill>
        <p:spPr>
          <a:xfrm>
            <a:off x="2409825" y="2009775"/>
            <a:ext cx="7372350" cy="2838450"/>
          </a:xfrm>
          <a:prstGeom prst="rect">
            <a:avLst/>
          </a:prstGeom>
        </p:spPr>
      </p:pic>
      <p:sp>
        <p:nvSpPr>
          <p:cNvPr id="8" name="Footer Placeholder 7">
            <a:extLst>
              <a:ext uri="{FF2B5EF4-FFF2-40B4-BE49-F238E27FC236}">
                <a16:creationId xmlns:a16="http://schemas.microsoft.com/office/drawing/2014/main" id="{DF0B490C-51E8-EEF6-351F-AD5D8980F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680E13-D00E-A85D-DC5A-7156E38BF2CE}"/>
              </a:ext>
            </a:extLst>
          </p:cNvPr>
          <p:cNvSpPr>
            <a:spLocks noGrp="1"/>
          </p:cNvSpPr>
          <p:nvPr>
            <p:ph type="sldNum" sz="quarter" idx="12"/>
          </p:nvPr>
        </p:nvSpPr>
        <p:spPr/>
        <p:txBody>
          <a:bodyPr/>
          <a:lstStyle/>
          <a:p>
            <a:fld id="{9A74A80C-5778-49E5-A000-7BF9B366B601}" type="slidenum">
              <a:rPr lang="en-US" smtClean="0"/>
              <a:t>192</a:t>
            </a:fld>
            <a:endParaRPr lang="en-US"/>
          </a:p>
        </p:txBody>
      </p:sp>
    </p:spTree>
    <p:extLst>
      <p:ext uri="{BB962C8B-B14F-4D97-AF65-F5344CB8AC3E}">
        <p14:creationId xmlns:p14="http://schemas.microsoft.com/office/powerpoint/2010/main" val="14164010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A696-C405-EACD-0230-6850FA92D36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40250E2-BE96-48EF-38A4-B63E24785451}"/>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4B2F0FE-6197-97BD-36F1-AC648DFEF9C8}"/>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7923CD-4E1C-3172-BECF-A104F483736D}"/>
              </a:ext>
            </a:extLst>
          </p:cNvPr>
          <p:cNvPicPr>
            <a:picLocks noChangeAspect="1"/>
          </p:cNvPicPr>
          <p:nvPr/>
        </p:nvPicPr>
        <p:blipFill>
          <a:blip r:embed="rId2"/>
          <a:stretch>
            <a:fillRect/>
          </a:stretch>
        </p:blipFill>
        <p:spPr>
          <a:xfrm>
            <a:off x="2305050" y="2247900"/>
            <a:ext cx="7581900" cy="2362200"/>
          </a:xfrm>
          <a:prstGeom prst="rect">
            <a:avLst/>
          </a:prstGeom>
        </p:spPr>
      </p:pic>
      <p:sp>
        <p:nvSpPr>
          <p:cNvPr id="8" name="Footer Placeholder 7">
            <a:extLst>
              <a:ext uri="{FF2B5EF4-FFF2-40B4-BE49-F238E27FC236}">
                <a16:creationId xmlns:a16="http://schemas.microsoft.com/office/drawing/2014/main" id="{C259022E-DFE9-2FC8-DE28-C89987242A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0DCC-9B7C-F78B-F55F-8F13F12D0E4E}"/>
              </a:ext>
            </a:extLst>
          </p:cNvPr>
          <p:cNvSpPr>
            <a:spLocks noGrp="1"/>
          </p:cNvSpPr>
          <p:nvPr>
            <p:ph type="sldNum" sz="quarter" idx="12"/>
          </p:nvPr>
        </p:nvSpPr>
        <p:spPr/>
        <p:txBody>
          <a:bodyPr/>
          <a:lstStyle/>
          <a:p>
            <a:fld id="{9A74A80C-5778-49E5-A000-7BF9B366B601}" type="slidenum">
              <a:rPr lang="en-US" smtClean="0"/>
              <a:t>193</a:t>
            </a:fld>
            <a:endParaRPr lang="en-US"/>
          </a:p>
        </p:txBody>
      </p:sp>
    </p:spTree>
    <p:extLst>
      <p:ext uri="{BB962C8B-B14F-4D97-AF65-F5344CB8AC3E}">
        <p14:creationId xmlns:p14="http://schemas.microsoft.com/office/powerpoint/2010/main" val="2901465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15A6-98A1-95B3-359F-A9636CAE23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2D9EDDEF-5B48-53A5-BE3B-BDBAA97589F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Layout Module offers a grid-based layout system, with rows and columns, making it easier to design web pages without having to use floats and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Sounds almost the same as flex, but has the ability to define more than one row and position each row individually.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method requires that you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the status as a grid container, and you must specify the width of each column.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grid to align &lt;div&gt;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.grid-container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grid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grid-template-columns</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33% 33% 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EFF7A04-5007-5B7C-228A-62A40A1D4C3F}"/>
              </a:ext>
            </a:extLst>
          </p:cNvPr>
          <p:cNvPicPr>
            <a:picLocks noChangeAspect="1"/>
          </p:cNvPicPr>
          <p:nvPr/>
        </p:nvPicPr>
        <p:blipFill>
          <a:blip r:embed="rId2"/>
          <a:stretch>
            <a:fillRect/>
          </a:stretch>
        </p:blipFill>
        <p:spPr>
          <a:xfrm>
            <a:off x="2276475" y="1914525"/>
            <a:ext cx="7639050" cy="3028950"/>
          </a:xfrm>
          <a:prstGeom prst="rect">
            <a:avLst/>
          </a:prstGeom>
        </p:spPr>
      </p:pic>
      <p:sp>
        <p:nvSpPr>
          <p:cNvPr id="7" name="Footer Placeholder 6">
            <a:extLst>
              <a:ext uri="{FF2B5EF4-FFF2-40B4-BE49-F238E27FC236}">
                <a16:creationId xmlns:a16="http://schemas.microsoft.com/office/drawing/2014/main" id="{E78B86AC-FCE3-DC93-C135-AAF261362DC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0F74F63-E803-C984-92EE-CEA0CEDFBF1C}"/>
              </a:ext>
            </a:extLst>
          </p:cNvPr>
          <p:cNvSpPr>
            <a:spLocks noGrp="1"/>
          </p:cNvSpPr>
          <p:nvPr>
            <p:ph type="sldNum" sz="quarter" idx="12"/>
          </p:nvPr>
        </p:nvSpPr>
        <p:spPr/>
        <p:txBody>
          <a:bodyPr/>
          <a:lstStyle/>
          <a:p>
            <a:fld id="{9A74A80C-5778-49E5-A000-7BF9B366B601}" type="slidenum">
              <a:rPr lang="en-US" smtClean="0"/>
              <a:t>194</a:t>
            </a:fld>
            <a:endParaRPr lang="en-US"/>
          </a:p>
        </p:txBody>
      </p:sp>
    </p:spTree>
    <p:extLst>
      <p:ext uri="{BB962C8B-B14F-4D97-AF65-F5344CB8AC3E}">
        <p14:creationId xmlns:p14="http://schemas.microsoft.com/office/powerpoint/2010/main" val="3543093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0009-937F-9BB0-AE65-8BF87E412CA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2FA1DD1-C6F6-25A8-EAE6-3F49E88FBE1C}"/>
              </a:ext>
            </a:extLst>
          </p:cNvPr>
          <p:cNvGraphicFramePr>
            <a:graphicFrameLocks noGrp="1"/>
          </p:cNvGraphicFramePr>
          <p:nvPr>
            <p:ph idx="1"/>
          </p:nvPr>
        </p:nvGraphicFramePr>
        <p:xfrm>
          <a:off x="2385270" y="3650774"/>
          <a:ext cx="7421460" cy="701040"/>
        </p:xfrm>
        <a:graphic>
          <a:graphicData uri="http://schemas.openxmlformats.org/drawingml/2006/table">
            <a:tbl>
              <a:tblPr/>
              <a:tblGrid>
                <a:gridCol w="3710730">
                  <a:extLst>
                    <a:ext uri="{9D8B030D-6E8A-4147-A177-3AD203B41FA5}">
                      <a16:colId xmlns:a16="http://schemas.microsoft.com/office/drawing/2014/main" val="3693104172"/>
                    </a:ext>
                  </a:extLst>
                </a:gridCol>
                <a:gridCol w="3710730">
                  <a:extLst>
                    <a:ext uri="{9D8B030D-6E8A-4147-A177-3AD203B41FA5}">
                      <a16:colId xmlns:a16="http://schemas.microsoft.com/office/drawing/2014/main" val="265914547"/>
                    </a:ext>
                  </a:extLst>
                </a:gridCol>
              </a:tblGrid>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13567106"/>
                  </a:ext>
                </a:extLst>
              </a:tr>
            </a:tbl>
          </a:graphicData>
        </a:graphic>
      </p:graphicFrame>
      <p:sp>
        <p:nvSpPr>
          <p:cNvPr id="5" name="Footer Placeholder 4">
            <a:extLst>
              <a:ext uri="{FF2B5EF4-FFF2-40B4-BE49-F238E27FC236}">
                <a16:creationId xmlns:a16="http://schemas.microsoft.com/office/drawing/2014/main" id="{3B8B5675-912E-EF46-5B50-CC9E41E64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4864C-573A-861E-67E5-77E48FADB1E7}"/>
              </a:ext>
            </a:extLst>
          </p:cNvPr>
          <p:cNvSpPr>
            <a:spLocks noGrp="1"/>
          </p:cNvSpPr>
          <p:nvPr>
            <p:ph type="sldNum" sz="quarter" idx="12"/>
          </p:nvPr>
        </p:nvSpPr>
        <p:spPr/>
        <p:txBody>
          <a:bodyPr/>
          <a:lstStyle/>
          <a:p>
            <a:fld id="{9A74A80C-5778-49E5-A000-7BF9B366B601}" type="slidenum">
              <a:rPr lang="en-US" smtClean="0"/>
              <a:t>195</a:t>
            </a:fld>
            <a:endParaRPr lang="en-US"/>
          </a:p>
        </p:txBody>
      </p:sp>
    </p:spTree>
    <p:extLst>
      <p:ext uri="{BB962C8B-B14F-4D97-AF65-F5344CB8AC3E}">
        <p14:creationId xmlns:p14="http://schemas.microsoft.com/office/powerpoint/2010/main" val="42104635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0704-8AB0-686F-3DAA-B7A78121F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513BB3-9F84-59EF-9328-BFC004833EA0}"/>
              </a:ext>
            </a:extLst>
          </p:cNvPr>
          <p:cNvSpPr>
            <a:spLocks noGrp="1"/>
          </p:cNvSpPr>
          <p:nvPr>
            <p:ph idx="1"/>
          </p:nvPr>
        </p:nvSpPr>
        <p:spPr/>
        <p:txBody>
          <a:bodyPr/>
          <a:lstStyle/>
          <a:p>
            <a:r>
              <a:rPr lang="en-US" dirty="0">
                <a:hlinkClick r:id="rId2"/>
              </a:rPr>
              <a:t>https://www.w3schools.com/html/html_classes.asp</a:t>
            </a:r>
            <a:endParaRPr lang="en-US" dirty="0"/>
          </a:p>
          <a:p>
            <a:endParaRPr lang="en-US" dirty="0"/>
          </a:p>
        </p:txBody>
      </p:sp>
      <p:pic>
        <p:nvPicPr>
          <p:cNvPr id="5" name="Picture 4">
            <a:extLst>
              <a:ext uri="{FF2B5EF4-FFF2-40B4-BE49-F238E27FC236}">
                <a16:creationId xmlns:a16="http://schemas.microsoft.com/office/drawing/2014/main" id="{094435BB-B445-A639-49E2-B91F731DF258}"/>
              </a:ext>
            </a:extLst>
          </p:cNvPr>
          <p:cNvPicPr>
            <a:picLocks noChangeAspect="1"/>
          </p:cNvPicPr>
          <p:nvPr/>
        </p:nvPicPr>
        <p:blipFill>
          <a:blip r:embed="rId3"/>
          <a:stretch>
            <a:fillRect/>
          </a:stretch>
        </p:blipFill>
        <p:spPr>
          <a:xfrm>
            <a:off x="693737" y="358775"/>
            <a:ext cx="3971925" cy="6134100"/>
          </a:xfrm>
          <a:prstGeom prst="rect">
            <a:avLst/>
          </a:prstGeom>
        </p:spPr>
      </p:pic>
      <p:sp>
        <p:nvSpPr>
          <p:cNvPr id="4" name="Footer Placeholder 3">
            <a:extLst>
              <a:ext uri="{FF2B5EF4-FFF2-40B4-BE49-F238E27FC236}">
                <a16:creationId xmlns:a16="http://schemas.microsoft.com/office/drawing/2014/main" id="{676FE9FB-9F59-B70C-E8DE-F571D9CE9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5418-5CF6-3699-6737-3B32944BA8B3}"/>
              </a:ext>
            </a:extLst>
          </p:cNvPr>
          <p:cNvSpPr>
            <a:spLocks noGrp="1"/>
          </p:cNvSpPr>
          <p:nvPr>
            <p:ph type="sldNum" sz="quarter" idx="12"/>
          </p:nvPr>
        </p:nvSpPr>
        <p:spPr/>
        <p:txBody>
          <a:bodyPr/>
          <a:lstStyle/>
          <a:p>
            <a:fld id="{9A74A80C-5778-49E5-A000-7BF9B366B601}" type="slidenum">
              <a:rPr lang="en-US" smtClean="0"/>
              <a:t>196</a:t>
            </a:fld>
            <a:endParaRPr lang="en-US"/>
          </a:p>
        </p:txBody>
      </p:sp>
    </p:spTree>
    <p:extLst>
      <p:ext uri="{BB962C8B-B14F-4D97-AF65-F5344CB8AC3E}">
        <p14:creationId xmlns:p14="http://schemas.microsoft.com/office/powerpoint/2010/main" val="1082716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7982-99E5-2B67-97D1-0E4B299013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971C94-63A7-4D15-23A3-6081DD0D1301}"/>
              </a:ext>
            </a:extLst>
          </p:cNvPr>
          <p:cNvSpPr>
            <a:spLocks noGrp="1"/>
          </p:cNvSpPr>
          <p:nvPr>
            <p:ph idx="1"/>
          </p:nvPr>
        </p:nvSpPr>
        <p:spPr/>
        <p:txBody>
          <a:bodyPr/>
          <a:lstStyle/>
          <a:p>
            <a:r>
              <a:rPr lang="en-US" dirty="0">
                <a:hlinkClick r:id="rId2"/>
              </a:rPr>
              <a:t>https://www.w3schools.com/html/html_id.asp</a:t>
            </a:r>
            <a:endParaRPr lang="en-US" dirty="0"/>
          </a:p>
          <a:p>
            <a:endParaRPr lang="en-US" dirty="0"/>
          </a:p>
        </p:txBody>
      </p:sp>
      <p:sp>
        <p:nvSpPr>
          <p:cNvPr id="4" name="Footer Placeholder 3">
            <a:extLst>
              <a:ext uri="{FF2B5EF4-FFF2-40B4-BE49-F238E27FC236}">
                <a16:creationId xmlns:a16="http://schemas.microsoft.com/office/drawing/2014/main" id="{BBEBBF06-68CC-C5F8-D1B0-7C967C42B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109DF-BEB7-5D3C-9BA3-4817B370EFED}"/>
              </a:ext>
            </a:extLst>
          </p:cNvPr>
          <p:cNvSpPr>
            <a:spLocks noGrp="1"/>
          </p:cNvSpPr>
          <p:nvPr>
            <p:ph type="sldNum" sz="quarter" idx="12"/>
          </p:nvPr>
        </p:nvSpPr>
        <p:spPr/>
        <p:txBody>
          <a:bodyPr/>
          <a:lstStyle/>
          <a:p>
            <a:fld id="{9A74A80C-5778-49E5-A000-7BF9B366B601}" type="slidenum">
              <a:rPr lang="en-US" smtClean="0"/>
              <a:t>197</a:t>
            </a:fld>
            <a:endParaRPr lang="en-US"/>
          </a:p>
        </p:txBody>
      </p:sp>
    </p:spTree>
    <p:extLst>
      <p:ext uri="{BB962C8B-B14F-4D97-AF65-F5344CB8AC3E}">
        <p14:creationId xmlns:p14="http://schemas.microsoft.com/office/powerpoint/2010/main" val="30379364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30C-658E-9172-5304-726E6F095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8450D-929F-1582-3F26-1D6BC32C51BA}"/>
              </a:ext>
            </a:extLst>
          </p:cNvPr>
          <p:cNvSpPr>
            <a:spLocks noGrp="1"/>
          </p:cNvSpPr>
          <p:nvPr>
            <p:ph idx="1"/>
          </p:nvPr>
        </p:nvSpPr>
        <p:spPr/>
        <p:txBody>
          <a:bodyPr/>
          <a:lstStyle/>
          <a:p>
            <a:endParaRPr lang="en-US" b="1" dirty="0"/>
          </a:p>
        </p:txBody>
      </p:sp>
      <p:sp>
        <p:nvSpPr>
          <p:cNvPr id="4" name="Rectangle 1">
            <a:extLst>
              <a:ext uri="{FF2B5EF4-FFF2-40B4-BE49-F238E27FC236}">
                <a16:creationId xmlns:a16="http://schemas.microsoft.com/office/drawing/2014/main" id="{576BD168-AE47-BAF9-21D8-F06BE72A700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class Attribute</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085F60-F918-68B8-DF4E-7B2B5F49071F}"/>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5832147F-5A72-951C-765B-8E9A56ED82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HTML </a:t>
            </a:r>
            <a:r>
              <a:rPr kumimoji="0" lang="en-US" altLang="en-US" sz="1200" b="0" i="0" u="none" strike="noStrike" cap="none" normalizeH="0" baseline="0">
                <a:ln>
                  <a:noFill/>
                </a:ln>
                <a:solidFill>
                  <a:srgbClr val="DC143C"/>
                </a:solidFill>
                <a:effectLst/>
                <a:latin typeface="Consolas" panose="020B0609020204030204" pitchFamily="49" charset="0"/>
              </a:rPr>
              <a:t>class</a:t>
            </a:r>
            <a:r>
              <a:rPr kumimoji="0" lang="en-US" altLang="en-US" sz="1200" b="0" i="0" u="none" strike="noStrike" cap="none" normalizeH="0" baseline="0">
                <a:ln>
                  <a:noFill/>
                </a:ln>
                <a:solidFill>
                  <a:srgbClr val="000000"/>
                </a:solidFill>
                <a:effectLst/>
                <a:latin typeface="Verdana" panose="020B0604030504040204" pitchFamily="34" charset="0"/>
              </a:rPr>
              <a:t> attribute is used to specify a class for an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Multiple HTML elements can share the same class.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68BD7D9-6238-1CE9-5FB9-33F25605FEA8}"/>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BA0B760-7061-8836-1D2F-987B25B48537}"/>
              </a:ext>
            </a:extLst>
          </p:cNvPr>
          <p:cNvSpPr>
            <a:spLocks noGrp="1"/>
          </p:cNvSpPr>
          <p:nvPr>
            <p:ph type="sldNum" sz="quarter" idx="12"/>
          </p:nvPr>
        </p:nvSpPr>
        <p:spPr/>
        <p:txBody>
          <a:bodyPr/>
          <a:lstStyle/>
          <a:p>
            <a:fld id="{9A74A80C-5778-49E5-A000-7BF9B366B601}" type="slidenum">
              <a:rPr lang="en-US" smtClean="0"/>
              <a:t>198</a:t>
            </a:fld>
            <a:endParaRPr lang="en-US"/>
          </a:p>
        </p:txBody>
      </p:sp>
    </p:spTree>
    <p:extLst>
      <p:ext uri="{BB962C8B-B14F-4D97-AF65-F5344CB8AC3E}">
        <p14:creationId xmlns:p14="http://schemas.microsoft.com/office/powerpoint/2010/main" val="26581296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3F1-A6FF-3177-C8AA-E2E5241B60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31E9DF9-169F-EB9B-F0D5-35F475586500}"/>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class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is often used to point to a class name in a style sheet. It can also be used by a JavaScript to access and manipulate elements with the specific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"city". All of the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.city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tomato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white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2px solid black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margin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 is the capital of Japan.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12D066-624D-4390-38CA-2362D83C0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143A5-65A1-026A-99A9-D9AAF8A39D36}"/>
              </a:ext>
            </a:extLst>
          </p:cNvPr>
          <p:cNvSpPr>
            <a:spLocks noGrp="1"/>
          </p:cNvSpPr>
          <p:nvPr>
            <p:ph type="sldNum" sz="quarter" idx="12"/>
          </p:nvPr>
        </p:nvSpPr>
        <p:spPr/>
        <p:txBody>
          <a:bodyPr/>
          <a:lstStyle/>
          <a:p>
            <a:fld id="{9A74A80C-5778-49E5-A000-7BF9B366B601}" type="slidenum">
              <a:rPr lang="en-US" smtClean="0"/>
              <a:t>199</a:t>
            </a:fld>
            <a:endParaRPr lang="en-US"/>
          </a:p>
        </p:txBody>
      </p:sp>
    </p:spTree>
    <p:extLst>
      <p:ext uri="{BB962C8B-B14F-4D97-AF65-F5344CB8AC3E}">
        <p14:creationId xmlns:p14="http://schemas.microsoft.com/office/powerpoint/2010/main" val="246154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124-851B-0AB1-D0F5-ACB1571874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8F9B3F-83D4-0060-A85D-7F9A3AFAF4FC}"/>
              </a:ext>
            </a:extLst>
          </p:cNvPr>
          <p:cNvSpPr>
            <a:spLocks noGrp="1"/>
          </p:cNvSpPr>
          <p:nvPr>
            <p:ph idx="1"/>
          </p:nvPr>
        </p:nvSpPr>
        <p:spPr/>
        <p:txBody>
          <a:bodyPr/>
          <a:lstStyle/>
          <a:p>
            <a:r>
              <a:rPr lang="en-US" b="0" i="0" dirty="0">
                <a:solidFill>
                  <a:srgbClr val="1F1F1F"/>
                </a:solidFill>
                <a:effectLst/>
                <a:latin typeface="Google Sans"/>
                <a:hlinkClick r:id="rId2"/>
              </a:rPr>
              <a:t>http://info.cern.ch</a:t>
            </a:r>
            <a:endParaRPr lang="en-US" b="0" i="0" dirty="0">
              <a:solidFill>
                <a:srgbClr val="1F1F1F"/>
              </a:solidFill>
              <a:effectLst/>
              <a:latin typeface="Google Sans"/>
            </a:endParaRPr>
          </a:p>
          <a:p>
            <a:endParaRPr lang="en-US" dirty="0"/>
          </a:p>
        </p:txBody>
      </p:sp>
      <p:sp>
        <p:nvSpPr>
          <p:cNvPr id="4" name="Footer Placeholder 3">
            <a:extLst>
              <a:ext uri="{FF2B5EF4-FFF2-40B4-BE49-F238E27FC236}">
                <a16:creationId xmlns:a16="http://schemas.microsoft.com/office/drawing/2014/main" id="{43D2BD7B-2479-98B0-3256-5EA9D70D2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E6FA9-0B9C-BB26-76D8-F368F1111592}"/>
              </a:ext>
            </a:extLst>
          </p:cNvPr>
          <p:cNvSpPr>
            <a:spLocks noGrp="1"/>
          </p:cNvSpPr>
          <p:nvPr>
            <p:ph type="sldNum" sz="quarter" idx="12"/>
          </p:nvPr>
        </p:nvSpPr>
        <p:spPr/>
        <p:txBody>
          <a:bodyPr/>
          <a:lstStyle/>
          <a:p>
            <a:fld id="{9A74A80C-5778-49E5-A000-7BF9B366B601}" type="slidenum">
              <a:rPr lang="en-US" smtClean="0"/>
              <a:t>2</a:t>
            </a:fld>
            <a:endParaRPr lang="en-US"/>
          </a:p>
        </p:txBody>
      </p:sp>
      <p:pic>
        <p:nvPicPr>
          <p:cNvPr id="7" name="Picture 6">
            <a:extLst>
              <a:ext uri="{FF2B5EF4-FFF2-40B4-BE49-F238E27FC236}">
                <a16:creationId xmlns:a16="http://schemas.microsoft.com/office/drawing/2014/main" id="{2D370C1A-6744-CD0D-6855-99E1CDFB7496}"/>
              </a:ext>
            </a:extLst>
          </p:cNvPr>
          <p:cNvPicPr>
            <a:picLocks noChangeAspect="1"/>
          </p:cNvPicPr>
          <p:nvPr/>
        </p:nvPicPr>
        <p:blipFill>
          <a:blip r:embed="rId3"/>
          <a:stretch>
            <a:fillRect/>
          </a:stretch>
        </p:blipFill>
        <p:spPr>
          <a:xfrm>
            <a:off x="838200" y="2705100"/>
            <a:ext cx="10430490" cy="3471863"/>
          </a:xfrm>
          <a:prstGeom prst="rect">
            <a:avLst/>
          </a:prstGeom>
        </p:spPr>
      </p:pic>
    </p:spTree>
    <p:extLst>
      <p:ext uri="{BB962C8B-B14F-4D97-AF65-F5344CB8AC3E}">
        <p14:creationId xmlns:p14="http://schemas.microsoft.com/office/powerpoint/2010/main" val="28605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BE4A3FB-C7A1-AE9D-9BB9-693A28BE7DEE}"/>
              </a:ext>
            </a:extLst>
          </p:cNvPr>
          <p:cNvGraphicFramePr>
            <a:graphicFrameLocks noGrp="1"/>
          </p:cNvGraphicFramePr>
          <p:nvPr>
            <p:ph idx="1"/>
            <p:extLst>
              <p:ext uri="{D42A27DB-BD31-4B8C-83A1-F6EECF244321}">
                <p14:modId xmlns:p14="http://schemas.microsoft.com/office/powerpoint/2010/main" val="782673575"/>
              </p:ext>
            </p:extLst>
          </p:nvPr>
        </p:nvGraphicFramePr>
        <p:xfrm>
          <a:off x="1282700" y="2055813"/>
          <a:ext cx="8739930" cy="3414555"/>
        </p:xfrm>
        <a:graphic>
          <a:graphicData uri="http://schemas.openxmlformats.org/drawingml/2006/table">
            <a:tbl>
              <a:tblPr/>
              <a:tblGrid>
                <a:gridCol w="4369965">
                  <a:extLst>
                    <a:ext uri="{9D8B030D-6E8A-4147-A177-3AD203B41FA5}">
                      <a16:colId xmlns:a16="http://schemas.microsoft.com/office/drawing/2014/main" val="299245245"/>
                    </a:ext>
                  </a:extLst>
                </a:gridCol>
                <a:gridCol w="4369965">
                  <a:extLst>
                    <a:ext uri="{9D8B030D-6E8A-4147-A177-3AD203B41FA5}">
                      <a16:colId xmlns:a16="http://schemas.microsoft.com/office/drawing/2014/main" val="2132267536"/>
                    </a:ext>
                  </a:extLst>
                </a:gridCol>
              </a:tblGrid>
              <a:tr h="605111">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06070909"/>
                  </a:ext>
                </a:extLst>
              </a:tr>
              <a:tr h="605111">
                <a:tc>
                  <a:txBody>
                    <a:bodyPr/>
                    <a:lstStyle/>
                    <a:p>
                      <a:pPr algn="l" fontAlgn="t"/>
                      <a:r>
                        <a:rPr lang="en-US" dirty="0">
                          <a:effectLst/>
                          <a:hlinkClick r:id="rId2"/>
                        </a:rPr>
                        <a:t>&lt;p&gt;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paragraph</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0281203"/>
                  </a:ext>
                </a:extLst>
              </a:tr>
              <a:tr h="994111">
                <a:tc>
                  <a:txBody>
                    <a:bodyPr/>
                    <a:lstStyle/>
                    <a:p>
                      <a:pPr algn="l" fontAlgn="t"/>
                      <a:r>
                        <a:rPr lang="en-US">
                          <a:effectLst/>
                          <a:hlinkClick r:id="rId3"/>
                        </a:rPr>
                        <a:t>&lt;hr&gt;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thematic change in the content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82850426"/>
                  </a:ext>
                </a:extLst>
              </a:tr>
              <a:tr h="605111">
                <a:tc>
                  <a:txBody>
                    <a:bodyPr/>
                    <a:lstStyle/>
                    <a:p>
                      <a:pPr algn="l" fontAlgn="t"/>
                      <a:r>
                        <a:rPr lang="en-US">
                          <a:effectLst/>
                          <a:hlinkClick r:id="rId4"/>
                        </a:rPr>
                        <a:t>&lt;br&gt;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Inserts a single line break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39028851"/>
                  </a:ext>
                </a:extLst>
              </a:tr>
              <a:tr h="605111">
                <a:tc>
                  <a:txBody>
                    <a:bodyPr/>
                    <a:lstStyle/>
                    <a:p>
                      <a:pPr algn="l" fontAlgn="t"/>
                      <a:r>
                        <a:rPr lang="en-US">
                          <a:effectLst/>
                          <a:hlinkClick r:id="rId5"/>
                        </a:rPr>
                        <a:t>&lt;pre&gt;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pre-formatted text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929452"/>
                  </a:ext>
                </a:extLst>
              </a:tr>
            </a:tbl>
          </a:graphicData>
        </a:graphic>
      </p:graphicFrame>
      <p:sp>
        <p:nvSpPr>
          <p:cNvPr id="3" name="Footer Placeholder 2">
            <a:extLst>
              <a:ext uri="{FF2B5EF4-FFF2-40B4-BE49-F238E27FC236}">
                <a16:creationId xmlns:a16="http://schemas.microsoft.com/office/drawing/2014/main" id="{3B4D47D8-D79D-01D0-3EE0-40CB9133B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02A3A-8756-206F-9859-24624D21CB33}"/>
              </a:ext>
            </a:extLst>
          </p:cNvPr>
          <p:cNvSpPr>
            <a:spLocks noGrp="1"/>
          </p:cNvSpPr>
          <p:nvPr>
            <p:ph type="sldNum" sz="quarter" idx="12"/>
          </p:nvPr>
        </p:nvSpPr>
        <p:spPr/>
        <p:txBody>
          <a:bodyPr/>
          <a:lstStyle/>
          <a:p>
            <a:fld id="{9A74A80C-5778-49E5-A000-7BF9B366B601}" type="slidenum">
              <a:rPr lang="en-US" smtClean="0"/>
              <a:t>20</a:t>
            </a:fld>
            <a:endParaRPr lang="en-US"/>
          </a:p>
        </p:txBody>
      </p:sp>
    </p:spTree>
    <p:extLst>
      <p:ext uri="{BB962C8B-B14F-4D97-AF65-F5344CB8AC3E}">
        <p14:creationId xmlns:p14="http://schemas.microsoft.com/office/powerpoint/2010/main" val="3716558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231-112E-B56E-0194-9CCDA8B0A30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EC92CA-B48E-3FD2-7742-6C5F98A94502}"/>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two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"note". Both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.note</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.note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font-size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120%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red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Heading</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some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text.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A7D9AF6-1430-5C1D-38E1-E30C36B28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D2D5-8C37-E558-57AD-F904AA069484}"/>
              </a:ext>
            </a:extLst>
          </p:cNvPr>
          <p:cNvSpPr>
            <a:spLocks noGrp="1"/>
          </p:cNvSpPr>
          <p:nvPr>
            <p:ph type="sldNum" sz="quarter" idx="12"/>
          </p:nvPr>
        </p:nvSpPr>
        <p:spPr/>
        <p:txBody>
          <a:bodyPr/>
          <a:lstStyle/>
          <a:p>
            <a:fld id="{9A74A80C-5778-49E5-A000-7BF9B366B601}" type="slidenum">
              <a:rPr lang="en-US" smtClean="0"/>
              <a:t>200</a:t>
            </a:fld>
            <a:endParaRPr lang="en-US"/>
          </a:p>
        </p:txBody>
      </p:sp>
    </p:spTree>
    <p:extLst>
      <p:ext uri="{BB962C8B-B14F-4D97-AF65-F5344CB8AC3E}">
        <p14:creationId xmlns:p14="http://schemas.microsoft.com/office/powerpoint/2010/main" val="4017405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F072-A692-7AAF-78DF-FF48D9EB16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04C83A5-F813-A62E-B635-E95E9F279D0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t>
            </a:r>
            <a:r>
              <a:rPr kumimoji="0" lang="en-US" altLang="en-US" sz="1100" b="1" i="0" u="none" strike="noStrike" cap="none" normalizeH="0" baseline="0">
                <a:ln>
                  <a:noFill/>
                </a:ln>
                <a:solidFill>
                  <a:srgbClr val="000000"/>
                </a:solidFill>
                <a:effectLst/>
                <a:latin typeface="Verdana" panose="020B0604030504040204" pitchFamily="34" charset="0"/>
              </a:rPr>
              <a:t>any</a:t>
            </a:r>
            <a:r>
              <a:rPr kumimoji="0" lang="en-US" altLang="en-US" sz="1100" b="0" i="0" u="none" strike="noStrike" cap="none" normalizeH="0" baseline="0">
                <a:ln>
                  <a:noFill/>
                </a:ln>
                <a:solidFill>
                  <a:srgbClr val="000000"/>
                </a:solidFill>
                <a:effectLst/>
                <a:latin typeface="Verdana" panose="020B0604030504040204" pitchFamily="34" charset="0"/>
              </a:rPr>
              <a:t>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The class name is case sensitive!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You can learn much more about CSS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CSS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3F857C-0CDC-1C06-2FD5-982023B77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91FB9-A5AB-9EBE-BB13-E6A8A456A96D}"/>
              </a:ext>
            </a:extLst>
          </p:cNvPr>
          <p:cNvSpPr>
            <a:spLocks noGrp="1"/>
          </p:cNvSpPr>
          <p:nvPr>
            <p:ph type="sldNum" sz="quarter" idx="12"/>
          </p:nvPr>
        </p:nvSpPr>
        <p:spPr/>
        <p:txBody>
          <a:bodyPr/>
          <a:lstStyle/>
          <a:p>
            <a:fld id="{9A74A80C-5778-49E5-A000-7BF9B366B601}" type="slidenum">
              <a:rPr lang="en-US" smtClean="0"/>
              <a:t>201</a:t>
            </a:fld>
            <a:endParaRPr lang="en-US"/>
          </a:p>
        </p:txBody>
      </p:sp>
    </p:spTree>
    <p:extLst>
      <p:ext uri="{BB962C8B-B14F-4D97-AF65-F5344CB8AC3E}">
        <p14:creationId xmlns:p14="http://schemas.microsoft.com/office/powerpoint/2010/main" val="2062877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E6D-A905-91C6-3764-38AFA8E142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22B06-2527-0ADB-656C-256A2F618F37}"/>
              </a:ext>
            </a:extLst>
          </p:cNvPr>
          <p:cNvSpPr>
            <a:spLocks noGrp="1"/>
          </p:cNvSpPr>
          <p:nvPr>
            <p:ph idx="1"/>
          </p:nvPr>
        </p:nvSpPr>
        <p:spPr/>
        <p:txBody>
          <a:bodyPr>
            <a:normAutofit fontScale="32500" lnSpcReduction="20000"/>
          </a:bodyPr>
          <a:lstStyle/>
          <a:p>
            <a:pPr algn="l"/>
            <a:r>
              <a:rPr lang="en-US" b="0" i="0" dirty="0">
                <a:solidFill>
                  <a:srgbClr val="000000"/>
                </a:solidFill>
                <a:effectLst/>
                <a:latin typeface="Segoe UI" panose="020B0502040204020203" pitchFamily="34" charset="0"/>
              </a:rPr>
              <a:t>The Syntax For Class</a:t>
            </a:r>
          </a:p>
          <a:p>
            <a:pPr algn="l"/>
            <a:r>
              <a:rPr lang="en-US" b="0" i="0" dirty="0">
                <a:solidFill>
                  <a:srgbClr val="000000"/>
                </a:solidFill>
                <a:effectLst/>
                <a:latin typeface="Verdana" panose="020B0604030504040204" pitchFamily="34" charset="0"/>
              </a:rPr>
              <a:t>To create a class; write a period (.) character, followed by a class name. Then, define the CSS properties within curly braces {}:</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Create a class named "city":</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A741B6B6-0EF8-DD9D-323B-E49E9FB70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65CB-6F73-E59E-29FA-9D5F7800109A}"/>
              </a:ext>
            </a:extLst>
          </p:cNvPr>
          <p:cNvSpPr>
            <a:spLocks noGrp="1"/>
          </p:cNvSpPr>
          <p:nvPr>
            <p:ph type="sldNum" sz="quarter" idx="12"/>
          </p:nvPr>
        </p:nvSpPr>
        <p:spPr/>
        <p:txBody>
          <a:bodyPr/>
          <a:lstStyle/>
          <a:p>
            <a:fld id="{9A74A80C-5778-49E5-A000-7BF9B366B601}" type="slidenum">
              <a:rPr lang="en-US" smtClean="0"/>
              <a:t>202</a:t>
            </a:fld>
            <a:endParaRPr lang="en-US"/>
          </a:p>
        </p:txBody>
      </p:sp>
    </p:spTree>
    <p:extLst>
      <p:ext uri="{BB962C8B-B14F-4D97-AF65-F5344CB8AC3E}">
        <p14:creationId xmlns:p14="http://schemas.microsoft.com/office/powerpoint/2010/main" val="32616477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5338-50A5-9996-9968-7331236120D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EC9AA6C-EE00-FCCC-0D2D-FFF2AA3B9ABC}"/>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Classes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elements can belong to more than one class.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define multiple classes, separate the class names with a space, e.g. &lt;div class="city main"&gt;. The element will be styled according to all the classes specified.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the first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element belongs to both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class and also to the </a:t>
            </a:r>
            <a:r>
              <a:rPr kumimoji="0" lang="en-US" altLang="en-US" sz="1100" b="0" i="0" u="none" strike="noStrike" cap="none" normalizeH="0" baseline="0">
                <a:ln>
                  <a:noFill/>
                </a:ln>
                <a:solidFill>
                  <a:srgbClr val="DC143C"/>
                </a:solidFill>
                <a:effectLst/>
                <a:latin typeface="Consolas" panose="020B0609020204030204" pitchFamily="49" charset="0"/>
              </a:rPr>
              <a:t>main</a:t>
            </a:r>
            <a:r>
              <a:rPr kumimoji="0" lang="en-US" altLang="en-US" sz="1100" b="0" i="0" u="none" strike="noStrike" cap="none" normalizeH="0" baseline="0">
                <a:ln>
                  <a:noFill/>
                </a:ln>
                <a:solidFill>
                  <a:srgbClr val="000000"/>
                </a:solidFill>
                <a:effectLst/>
                <a:latin typeface="Verdana" panose="020B0604030504040204" pitchFamily="34" charset="0"/>
              </a:rPr>
              <a:t> class, and will get the CSS styles from both of the classes: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 main"&gt;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1A4D421-C1AD-0A99-2465-5537448FA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1ECB0-122C-A586-C923-3925314A7502}"/>
              </a:ext>
            </a:extLst>
          </p:cNvPr>
          <p:cNvSpPr>
            <a:spLocks noGrp="1"/>
          </p:cNvSpPr>
          <p:nvPr>
            <p:ph type="sldNum" sz="quarter" idx="12"/>
          </p:nvPr>
        </p:nvSpPr>
        <p:spPr/>
        <p:txBody>
          <a:bodyPr/>
          <a:lstStyle/>
          <a:p>
            <a:fld id="{9A74A80C-5778-49E5-A000-7BF9B366B601}" type="slidenum">
              <a:rPr lang="en-US" smtClean="0"/>
              <a:t>203</a:t>
            </a:fld>
            <a:endParaRPr lang="en-US"/>
          </a:p>
        </p:txBody>
      </p:sp>
    </p:spTree>
    <p:extLst>
      <p:ext uri="{BB962C8B-B14F-4D97-AF65-F5344CB8AC3E}">
        <p14:creationId xmlns:p14="http://schemas.microsoft.com/office/powerpoint/2010/main" val="34876463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066E-28AE-1DE9-6476-2DD74FC13BC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855FF98-CD77-ED83-79CD-F308FF986E8D}"/>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Different Elements Can Share Same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both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point to the "city" class and will share the same style: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7B817162-AFA0-CF64-4993-6EF35FE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15CF7-D2E0-9884-06E3-39E4DF2BC1E9}"/>
              </a:ext>
            </a:extLst>
          </p:cNvPr>
          <p:cNvSpPr>
            <a:spLocks noGrp="1"/>
          </p:cNvSpPr>
          <p:nvPr>
            <p:ph type="sldNum" sz="quarter" idx="12"/>
          </p:nvPr>
        </p:nvSpPr>
        <p:spPr/>
        <p:txBody>
          <a:bodyPr/>
          <a:lstStyle/>
          <a:p>
            <a:fld id="{9A74A80C-5778-49E5-A000-7BF9B366B601}" type="slidenum">
              <a:rPr lang="en-US" smtClean="0"/>
              <a:t>204</a:t>
            </a:fld>
            <a:endParaRPr lang="en-US"/>
          </a:p>
        </p:txBody>
      </p:sp>
    </p:spTree>
    <p:extLst>
      <p:ext uri="{BB962C8B-B14F-4D97-AF65-F5344CB8AC3E}">
        <p14:creationId xmlns:p14="http://schemas.microsoft.com/office/powerpoint/2010/main" val="39818515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750E-DA1F-7184-DD1E-9DDFDE05028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A3E141-7B1F-5C9F-6278-B6D91D36F8DA}"/>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Use of The class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can also be used by JavaScript to perform certain tasks for specific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Click on a button to hide all elements with the class name "city":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myFunction()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x = </a:t>
            </a:r>
            <a:r>
              <a:rPr kumimoji="0" lang="en-US" altLang="en-US" sz="1100" b="1" i="0" u="none" strike="noStrike" cap="none" normalizeH="0" baseline="0">
                <a:ln>
                  <a:noFill/>
                </a:ln>
                <a:solidFill>
                  <a:srgbClr val="000000"/>
                </a:solidFill>
                <a:effectLst/>
                <a:latin typeface="Consolas" panose="020B0609020204030204" pitchFamily="49" charset="0"/>
              </a:rPr>
              <a:t>document.getElementsByClassName(</a:t>
            </a:r>
            <a:r>
              <a:rPr kumimoji="0" lang="en-US" altLang="en-US" sz="1100" b="1" i="0" u="none" strike="noStrike" cap="none" normalizeH="0" baseline="0">
                <a:ln>
                  <a:noFill/>
                </a:ln>
                <a:solidFill>
                  <a:srgbClr val="A52A2A"/>
                </a:solidFill>
                <a:effectLst/>
                <a:latin typeface="Consolas" panose="020B0609020204030204" pitchFamily="49" charset="0"/>
              </a:rPr>
              <a:t>"city"</a:t>
            </a:r>
            <a:r>
              <a:rPr kumimoji="0" lang="en-US" altLang="en-US" sz="1100" b="1"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for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i = </a:t>
            </a:r>
            <a:r>
              <a:rPr kumimoji="0" lang="en-US" altLang="en-US" sz="1100" b="0" i="0" u="none" strike="noStrike" cap="none" normalizeH="0" baseline="0">
                <a:ln>
                  <a:noFill/>
                </a:ln>
                <a:solidFill>
                  <a:srgbClr val="FF0000"/>
                </a:solidFill>
                <a:effectLst/>
                <a:latin typeface="Consolas" panose="020B0609020204030204" pitchFamily="49" charset="0"/>
              </a:rPr>
              <a:t>0</a:t>
            </a:r>
            <a:r>
              <a:rPr kumimoji="0" lang="en-US" altLang="en-US" sz="1100" b="0" i="0" u="none" strike="noStrike" cap="none" normalizeH="0" baseline="0">
                <a:ln>
                  <a:noFill/>
                </a:ln>
                <a:solidFill>
                  <a:srgbClr val="000000"/>
                </a:solidFill>
                <a:effectLst/>
                <a:latin typeface="Consolas" panose="020B0609020204030204" pitchFamily="49" charset="0"/>
              </a:rPr>
              <a:t>; i &lt; x.length; i++)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x[i].style.display = </a:t>
            </a:r>
            <a:r>
              <a:rPr kumimoji="0" lang="en-US" altLang="en-US" sz="1100" b="0" i="0" u="none" strike="noStrike" cap="none" normalizeH="0" baseline="0">
                <a:ln>
                  <a:noFill/>
                </a:ln>
                <a:solidFill>
                  <a:srgbClr val="A52A2A"/>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B00D9F-ED1D-D97E-B528-846F4E74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E2940-2871-50DA-0150-94E1220FAFBB}"/>
              </a:ext>
            </a:extLst>
          </p:cNvPr>
          <p:cNvSpPr>
            <a:spLocks noGrp="1"/>
          </p:cNvSpPr>
          <p:nvPr>
            <p:ph type="sldNum" sz="quarter" idx="12"/>
          </p:nvPr>
        </p:nvSpPr>
        <p:spPr/>
        <p:txBody>
          <a:bodyPr/>
          <a:lstStyle/>
          <a:p>
            <a:fld id="{9A74A80C-5778-49E5-A000-7BF9B366B601}" type="slidenum">
              <a:rPr lang="en-US" smtClean="0"/>
              <a:t>205</a:t>
            </a:fld>
            <a:endParaRPr lang="en-US"/>
          </a:p>
        </p:txBody>
      </p:sp>
    </p:spTree>
    <p:extLst>
      <p:ext uri="{BB962C8B-B14F-4D97-AF65-F5344CB8AC3E}">
        <p14:creationId xmlns:p14="http://schemas.microsoft.com/office/powerpoint/2010/main" val="38398525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DE16-E031-2989-CFCD-B6E702D1E8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AE510-4BF5-C335-DB2A-1A34290AAC61}"/>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EEAD775D-14A3-637F-2937-3B338EC015A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Don't worry if you don't understand the code in the example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will learn more about JavaScript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you can study our </a:t>
            </a:r>
            <a:r>
              <a:rPr kumimoji="0" lang="en-US" altLang="en-US" sz="1100" b="0" i="0" u="none" strike="noStrike" cap="none" normalizeH="0" baseline="0">
                <a:ln>
                  <a:noFill/>
                </a:ln>
                <a:solidFill>
                  <a:srgbClr val="000000"/>
                </a:solidFill>
                <a:effectLst/>
                <a:latin typeface="Verdana" panose="020B0604030504040204" pitchFamily="34" charset="0"/>
                <a:hlinkClick r:id="rId3"/>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879A199-87C2-55BA-770F-31FD8F7A8C0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EACF4E68-EEDE-30CD-F887-D645D0A8BC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HTML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specifies one or more class names for an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Classes are used by CSS and JavaScript to select and access specific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any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10513BA9-DCC0-543C-E9B3-68AA5C02098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43C88DD-2133-1D30-EBB4-09B919222B5A}"/>
              </a:ext>
            </a:extLst>
          </p:cNvPr>
          <p:cNvSpPr>
            <a:spLocks noGrp="1"/>
          </p:cNvSpPr>
          <p:nvPr>
            <p:ph type="sldNum" sz="quarter" idx="12"/>
          </p:nvPr>
        </p:nvSpPr>
        <p:spPr/>
        <p:txBody>
          <a:bodyPr/>
          <a:lstStyle/>
          <a:p>
            <a:fld id="{9A74A80C-5778-49E5-A000-7BF9B366B601}" type="slidenum">
              <a:rPr lang="en-US" smtClean="0"/>
              <a:t>206</a:t>
            </a:fld>
            <a:endParaRPr lang="en-US"/>
          </a:p>
        </p:txBody>
      </p:sp>
    </p:spTree>
    <p:extLst>
      <p:ext uri="{BB962C8B-B14F-4D97-AF65-F5344CB8AC3E}">
        <p14:creationId xmlns:p14="http://schemas.microsoft.com/office/powerpoint/2010/main" val="861554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64-A9F5-64F5-6331-827258EF3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55ACE-A190-5FBC-01C4-00511F38B7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33FDE3-612E-1A9C-BCE9-AE77939B7C15}"/>
              </a:ext>
            </a:extLst>
          </p:cNvPr>
          <p:cNvPicPr>
            <a:picLocks noChangeAspect="1"/>
          </p:cNvPicPr>
          <p:nvPr/>
        </p:nvPicPr>
        <p:blipFill>
          <a:blip r:embed="rId2"/>
          <a:stretch>
            <a:fillRect/>
          </a:stretch>
        </p:blipFill>
        <p:spPr>
          <a:xfrm>
            <a:off x="838200" y="180975"/>
            <a:ext cx="7762875" cy="5886450"/>
          </a:xfrm>
          <a:prstGeom prst="rect">
            <a:avLst/>
          </a:prstGeom>
        </p:spPr>
      </p:pic>
      <p:sp>
        <p:nvSpPr>
          <p:cNvPr id="6" name="Footer Placeholder 5">
            <a:extLst>
              <a:ext uri="{FF2B5EF4-FFF2-40B4-BE49-F238E27FC236}">
                <a16:creationId xmlns:a16="http://schemas.microsoft.com/office/drawing/2014/main" id="{52B28DF9-AE6E-EAE9-4E26-F33DCF08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240C0-B33D-B0A3-432E-5A2E292D2696}"/>
              </a:ext>
            </a:extLst>
          </p:cNvPr>
          <p:cNvSpPr>
            <a:spLocks noGrp="1"/>
          </p:cNvSpPr>
          <p:nvPr>
            <p:ph type="sldNum" sz="quarter" idx="12"/>
          </p:nvPr>
        </p:nvSpPr>
        <p:spPr/>
        <p:txBody>
          <a:bodyPr/>
          <a:lstStyle/>
          <a:p>
            <a:fld id="{9A74A80C-5778-49E5-A000-7BF9B366B601}" type="slidenum">
              <a:rPr lang="en-US" smtClean="0"/>
              <a:t>207</a:t>
            </a:fld>
            <a:endParaRPr lang="en-US"/>
          </a:p>
        </p:txBody>
      </p:sp>
    </p:spTree>
    <p:extLst>
      <p:ext uri="{BB962C8B-B14F-4D97-AF65-F5344CB8AC3E}">
        <p14:creationId xmlns:p14="http://schemas.microsoft.com/office/powerpoint/2010/main" val="41962516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ED2C-1E35-25CA-AECB-4AF4072948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A8B31-4104-2A40-3BBC-0E4028430B91}"/>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6D6594F6-AFCB-7749-BB60-53D57EDE00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75BA5-B627-F1E4-240B-E4F5227F74D5}"/>
              </a:ext>
            </a:extLst>
          </p:cNvPr>
          <p:cNvSpPr>
            <a:spLocks noGrp="1"/>
          </p:cNvSpPr>
          <p:nvPr>
            <p:ph type="sldNum" sz="quarter" idx="12"/>
          </p:nvPr>
        </p:nvSpPr>
        <p:spPr/>
        <p:txBody>
          <a:bodyPr/>
          <a:lstStyle/>
          <a:p>
            <a:fld id="{9A74A80C-5778-49E5-A000-7BF9B366B601}" type="slidenum">
              <a:rPr lang="en-US" smtClean="0"/>
              <a:t>208</a:t>
            </a:fld>
            <a:endParaRPr lang="en-US"/>
          </a:p>
        </p:txBody>
      </p:sp>
    </p:spTree>
    <p:extLst>
      <p:ext uri="{BB962C8B-B14F-4D97-AF65-F5344CB8AC3E}">
        <p14:creationId xmlns:p14="http://schemas.microsoft.com/office/powerpoint/2010/main" val="26306956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6297-0E74-B9AE-9A70-014EDC9DB8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FAB748-7A87-2A90-7176-47B0A223E59C}"/>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Difference Between Class and ID</a:t>
            </a:r>
          </a:p>
          <a:p>
            <a:pPr algn="l"/>
            <a:r>
              <a:rPr lang="en-US" b="0" i="0" dirty="0">
                <a:solidFill>
                  <a:srgbClr val="000000"/>
                </a:solidFill>
                <a:effectLst/>
                <a:latin typeface="Verdana" panose="020B0604030504040204" pitchFamily="34" charset="0"/>
              </a:rPr>
              <a:t>A class name can be used by multiple HTML elements, while an id name must only be used by one HTML element within the page:</a:t>
            </a:r>
          </a:p>
          <a:p>
            <a:endParaRPr lang="en-US" dirty="0"/>
          </a:p>
        </p:txBody>
      </p:sp>
      <p:sp>
        <p:nvSpPr>
          <p:cNvPr id="4" name="Footer Placeholder 3">
            <a:extLst>
              <a:ext uri="{FF2B5EF4-FFF2-40B4-BE49-F238E27FC236}">
                <a16:creationId xmlns:a16="http://schemas.microsoft.com/office/drawing/2014/main" id="{DE3E82C0-2FB0-DC77-5680-76FC5BCF4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0269D-FA23-64B8-5CA4-9EC9A6E6765A}"/>
              </a:ext>
            </a:extLst>
          </p:cNvPr>
          <p:cNvSpPr>
            <a:spLocks noGrp="1"/>
          </p:cNvSpPr>
          <p:nvPr>
            <p:ph type="sldNum" sz="quarter" idx="12"/>
          </p:nvPr>
        </p:nvSpPr>
        <p:spPr/>
        <p:txBody>
          <a:bodyPr/>
          <a:lstStyle/>
          <a:p>
            <a:fld id="{9A74A80C-5778-49E5-A000-7BF9B366B601}" type="slidenum">
              <a:rPr lang="en-US" smtClean="0"/>
              <a:t>209</a:t>
            </a:fld>
            <a:endParaRPr lang="en-US"/>
          </a:p>
        </p:txBody>
      </p:sp>
    </p:spTree>
    <p:extLst>
      <p:ext uri="{BB962C8B-B14F-4D97-AF65-F5344CB8AC3E}">
        <p14:creationId xmlns:p14="http://schemas.microsoft.com/office/powerpoint/2010/main" val="3271007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2EB1-8799-A637-07BF-A6D4B09DDDBE}"/>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AF2E3127-882F-D7B4-E3B7-C2807880B845}"/>
              </a:ext>
            </a:extLst>
          </p:cNvPr>
          <p:cNvSpPr>
            <a:spLocks noGrp="1"/>
          </p:cNvSpPr>
          <p:nvPr>
            <p:ph idx="1"/>
          </p:nvPr>
        </p:nvSpPr>
        <p:spPr/>
        <p:txBody>
          <a:bodyPr/>
          <a:lstStyle/>
          <a:p>
            <a:r>
              <a:rPr kumimoji="0" lang="en-US" altLang="en-US" sz="2800" b="0" i="0" u="none" strike="noStrike" cap="none" normalizeH="0" baseline="0" dirty="0">
                <a:ln>
                  <a:noFill/>
                </a:ln>
                <a:solidFill>
                  <a:srgbClr val="000000"/>
                </a:solidFill>
                <a:effectLst/>
                <a:latin typeface="Verdana" panose="020B0604030504040204" pitchFamily="34" charset="0"/>
              </a:rPr>
              <a:t>The HTML </a:t>
            </a:r>
            <a:r>
              <a:rPr kumimoji="0" lang="en-US" altLang="en-US" sz="2800" b="0" i="0" u="none" strike="noStrike" cap="none" normalizeH="0" baseline="0" dirty="0">
                <a:ln>
                  <a:noFill/>
                </a:ln>
                <a:solidFill>
                  <a:srgbClr val="DC143C"/>
                </a:solidFill>
                <a:effectLst/>
                <a:latin typeface="Consolas" panose="020B0609020204030204" pitchFamily="49" charset="0"/>
              </a:rPr>
              <a:t>style</a:t>
            </a:r>
            <a:r>
              <a:rPr kumimoji="0" lang="en-US" altLang="en-US" sz="2800" b="0" i="0" u="none" strike="noStrike" cap="none" normalizeH="0" baseline="0" dirty="0">
                <a:ln>
                  <a:noFill/>
                </a:ln>
                <a:solidFill>
                  <a:srgbClr val="000000"/>
                </a:solidFill>
                <a:effectLst/>
                <a:latin typeface="Verdana" panose="020B0604030504040204" pitchFamily="34" charset="0"/>
              </a:rPr>
              <a:t> attribute is used to add styles to an element, such as color, font, size, and more.</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82D78CEB-8082-0A57-D6BF-1C017A7065D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7E49B84-F867-280A-F520-32D78134138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64DB369-3705-B48E-F02A-26D9FE2EA07F}"/>
              </a:ext>
            </a:extLst>
          </p:cNvPr>
          <p:cNvSpPr>
            <a:spLocks noChangeArrowheads="1"/>
          </p:cNvSpPr>
          <p:nvPr/>
        </p:nvSpPr>
        <p:spPr bwMode="auto">
          <a:xfrm>
            <a:off x="1028700" y="2762769"/>
            <a:ext cx="5994400"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Verdana" panose="020B0604030504040204" pitchFamily="34" charset="0"/>
              </a:rPr>
              <a:t>I am Red</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FF"/>
                </a:solidFill>
                <a:effectLst/>
                <a:latin typeface="Verdana" panose="020B0604030504040204" pitchFamily="34" charset="0"/>
              </a:rPr>
              <a:t>I am Blue</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Verdana" panose="020B0604030504040204" pitchFamily="34" charset="0"/>
              </a:rPr>
              <a:t>I am Big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489EF11-A9CA-ED96-5E47-578DE74DB49E}"/>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F3686B-C325-78AE-D3B8-74CB9F18604F}"/>
              </a:ext>
            </a:extLst>
          </p:cNvPr>
          <p:cNvSpPr>
            <a:spLocks noGrp="1"/>
          </p:cNvSpPr>
          <p:nvPr>
            <p:ph type="sldNum" sz="quarter" idx="12"/>
          </p:nvPr>
        </p:nvSpPr>
        <p:spPr/>
        <p:txBody>
          <a:bodyPr/>
          <a:lstStyle/>
          <a:p>
            <a:fld id="{9A74A80C-5778-49E5-A000-7BF9B366B601}" type="slidenum">
              <a:rPr lang="en-US" smtClean="0"/>
              <a:t>21</a:t>
            </a:fld>
            <a:endParaRPr lang="en-US"/>
          </a:p>
        </p:txBody>
      </p:sp>
    </p:spTree>
    <p:extLst>
      <p:ext uri="{BB962C8B-B14F-4D97-AF65-F5344CB8AC3E}">
        <p14:creationId xmlns:p14="http://schemas.microsoft.com/office/powerpoint/2010/main" val="13993094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3CF9-F5B0-D928-15EC-D57B25C10C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1C8E69-DA9A-BDC6-5EC3-906950A0D3F7}"/>
              </a:ext>
            </a:extLst>
          </p:cNvPr>
          <p:cNvSpPr>
            <a:spLocks noGrp="1"/>
          </p:cNvSpPr>
          <p:nvPr>
            <p:ph idx="1"/>
          </p:nvPr>
        </p:nvSpPr>
        <p:spPr/>
        <p:txBody>
          <a:bodyPr>
            <a:normAutofit fontScale="47500" lnSpcReduction="20000"/>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the element with the id "</a:t>
            </a:r>
            <a:r>
              <a:rPr lang="en-US" b="0" i="0" dirty="0" err="1">
                <a:solidFill>
                  <a:srgbClr val="008000"/>
                </a:solidFill>
                <a:effectLst/>
                <a:latin typeface="Consolas" panose="020B0609020204030204" pitchFamily="49" charset="0"/>
              </a:rPr>
              <a:t>myHeader</a:t>
            </a:r>
            <a:r>
              <a:rPr lang="en-US" b="0" i="0" dirty="0">
                <a:solidFill>
                  <a:srgbClr val="008000"/>
                </a:solidFill>
                <a:effectLst/>
                <a:latin typeface="Consolas" panose="020B0609020204030204" pitchFamily="49" charset="0"/>
              </a:rPr>
              <a:t>"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#myHeader</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all elements with the class name "city"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An element with a unique id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Cities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Multiple elements with same class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dirty="0"/>
          </a:p>
        </p:txBody>
      </p:sp>
      <p:sp>
        <p:nvSpPr>
          <p:cNvPr id="4" name="Footer Placeholder 3">
            <a:extLst>
              <a:ext uri="{FF2B5EF4-FFF2-40B4-BE49-F238E27FC236}">
                <a16:creationId xmlns:a16="http://schemas.microsoft.com/office/drawing/2014/main" id="{ED9DE9B4-D152-4E91-F8E0-CE288FF86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427325-105C-FC6B-2725-B447D8A207D3}"/>
              </a:ext>
            </a:extLst>
          </p:cNvPr>
          <p:cNvSpPr>
            <a:spLocks noGrp="1"/>
          </p:cNvSpPr>
          <p:nvPr>
            <p:ph type="sldNum" sz="quarter" idx="12"/>
          </p:nvPr>
        </p:nvSpPr>
        <p:spPr/>
        <p:txBody>
          <a:bodyPr/>
          <a:lstStyle/>
          <a:p>
            <a:fld id="{9A74A80C-5778-49E5-A000-7BF9B366B601}" type="slidenum">
              <a:rPr lang="en-US" smtClean="0"/>
              <a:t>210</a:t>
            </a:fld>
            <a:endParaRPr lang="en-US"/>
          </a:p>
        </p:txBody>
      </p:sp>
    </p:spTree>
    <p:extLst>
      <p:ext uri="{BB962C8B-B14F-4D97-AF65-F5344CB8AC3E}">
        <p14:creationId xmlns:p14="http://schemas.microsoft.com/office/powerpoint/2010/main" val="2731216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0864-046B-FA6D-B478-2E1DBB9E2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CE80087-00D6-1602-8923-655D33C37137}"/>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First, create a bookmark with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id</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Then, add a link to the bookmark ("Jump to Chapter 4"), from within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FF0000"/>
                </a:solidFill>
                <a:effectLst/>
                <a:latin typeface="Consolas" panose="020B0609020204030204" pitchFamily="49" charset="0"/>
              </a:rPr>
              <a:t> href</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Jump to 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EA23CC5-F3A9-2C87-B7F0-4C2AFC90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47D5D-8DD9-3618-5150-F7B187481E00}"/>
              </a:ext>
            </a:extLst>
          </p:cNvPr>
          <p:cNvSpPr>
            <a:spLocks noGrp="1"/>
          </p:cNvSpPr>
          <p:nvPr>
            <p:ph type="sldNum" sz="quarter" idx="12"/>
          </p:nvPr>
        </p:nvSpPr>
        <p:spPr/>
        <p:txBody>
          <a:bodyPr/>
          <a:lstStyle/>
          <a:p>
            <a:fld id="{9A74A80C-5778-49E5-A000-7BF9B366B601}" type="slidenum">
              <a:rPr lang="en-US" smtClean="0"/>
              <a:t>211</a:t>
            </a:fld>
            <a:endParaRPr lang="en-US"/>
          </a:p>
        </p:txBody>
      </p:sp>
    </p:spTree>
    <p:extLst>
      <p:ext uri="{BB962C8B-B14F-4D97-AF65-F5344CB8AC3E}">
        <p14:creationId xmlns:p14="http://schemas.microsoft.com/office/powerpoint/2010/main" val="39831742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008F-8EE4-D335-7E1C-CBB9C12C1E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7E9A2-A823-209C-949E-C33E98D28532}"/>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Or, add a link to the bookmark ("Jump to Chapter 4"), from another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="html_demo.html#C4"&gt;</a:t>
            </a:r>
            <a:r>
              <a:rPr lang="en-US" b="0" i="0" dirty="0">
                <a:solidFill>
                  <a:srgbClr val="000000"/>
                </a:solidFill>
                <a:effectLst/>
                <a:latin typeface="Consolas" panose="020B0609020204030204" pitchFamily="49" charset="0"/>
              </a:rPr>
              <a:t>Jump to Chapter 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7E4C50E7-9C74-5CF2-1848-AF9B435F4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D8634-3388-82DF-EB76-C2B138B54472}"/>
              </a:ext>
            </a:extLst>
          </p:cNvPr>
          <p:cNvSpPr>
            <a:spLocks noGrp="1"/>
          </p:cNvSpPr>
          <p:nvPr>
            <p:ph type="sldNum" sz="quarter" idx="12"/>
          </p:nvPr>
        </p:nvSpPr>
        <p:spPr/>
        <p:txBody>
          <a:bodyPr/>
          <a:lstStyle/>
          <a:p>
            <a:fld id="{9A74A80C-5778-49E5-A000-7BF9B366B601}" type="slidenum">
              <a:rPr lang="en-US" smtClean="0"/>
              <a:t>212</a:t>
            </a:fld>
            <a:endParaRPr lang="en-US"/>
          </a:p>
        </p:txBody>
      </p:sp>
    </p:spTree>
    <p:extLst>
      <p:ext uri="{BB962C8B-B14F-4D97-AF65-F5344CB8AC3E}">
        <p14:creationId xmlns:p14="http://schemas.microsoft.com/office/powerpoint/2010/main" val="2767592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D65E-13DD-C8FA-001E-58F5B9B7DE3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CADE9A-F8F3-247E-9CFD-9C841124ED25}"/>
              </a:ext>
            </a:extLst>
          </p:cNvPr>
          <p:cNvSpPr>
            <a:spLocks noGrp="1" noChangeArrowheads="1"/>
          </p:cNvSpPr>
          <p:nvPr>
            <p:ph idx="1"/>
          </p:nvPr>
        </p:nvSpPr>
        <p:spPr bwMode="auto">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id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can also be used by JavaScript to perform some tasks for that specific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Use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to manipulate text with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displayResult()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document.getElementById(</a:t>
            </a:r>
            <a:r>
              <a:rPr kumimoji="0" lang="en-US" altLang="en-US" sz="1100" b="0" i="0" u="none" strike="noStrike" cap="none" normalizeH="0" baseline="0">
                <a:ln>
                  <a:noFill/>
                </a:ln>
                <a:solidFill>
                  <a:srgbClr val="A52A2A"/>
                </a:solidFill>
                <a:effectLst/>
                <a:latin typeface="Consolas" panose="020B0609020204030204" pitchFamily="49" charset="0"/>
              </a:rPr>
              <a:t>"myHeader"</a:t>
            </a:r>
            <a:r>
              <a:rPr kumimoji="0" lang="en-US" altLang="en-US" sz="1100" b="0" i="0" u="none" strike="noStrike" cap="none" normalizeH="0" baseline="0">
                <a:ln>
                  <a:noFill/>
                </a:ln>
                <a:solidFill>
                  <a:srgbClr val="000000"/>
                </a:solidFill>
                <a:effectLst/>
                <a:latin typeface="Consolas" panose="020B0609020204030204" pitchFamily="49" charset="0"/>
              </a:rPr>
              <a:t>).innerHTML = </a:t>
            </a:r>
            <a:r>
              <a:rPr kumimoji="0" lang="en-US" altLang="en-US" sz="1100" b="0" i="0" u="none" strike="noStrike" cap="none" normalizeH="0" baseline="0">
                <a:ln>
                  <a:noFill/>
                </a:ln>
                <a:solidFill>
                  <a:srgbClr val="A52A2A"/>
                </a:solidFill>
                <a:effectLst/>
                <a:latin typeface="Consolas" panose="020B0609020204030204" pitchFamily="49" charset="0"/>
              </a:rPr>
              <a:t>"Have a nice day!"</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Study JavaScript in the </a:t>
            </a:r>
            <a:r>
              <a:rPr kumimoji="0" lang="en-US" altLang="en-US" sz="1100" b="0" i="0" u="none" strike="noStrike" cap="none" normalizeH="0" baseline="0">
                <a:ln>
                  <a:noFill/>
                </a:ln>
                <a:solidFill>
                  <a:srgbClr val="000000"/>
                </a:solidFill>
                <a:effectLst/>
                <a:latin typeface="Verdana" panose="020B0604030504040204" pitchFamily="34" charset="0"/>
                <a:hlinkClick r:id="rId3"/>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in our </a:t>
            </a:r>
            <a:r>
              <a:rPr kumimoji="0" lang="en-US" altLang="en-US" sz="1100" b="0" i="0" u="none" strike="noStrike" cap="none" normalizeH="0" baseline="0">
                <a:ln>
                  <a:noFill/>
                </a:ln>
                <a:solidFill>
                  <a:srgbClr val="000000"/>
                </a:solidFill>
                <a:effectLst/>
                <a:latin typeface="Verdana" panose="020B0604030504040204" pitchFamily="34" charset="0"/>
                <a:hlinkClick r:id="rId4"/>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B4E973A-346F-85D6-3661-8FDAAD87B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2BC2C-B0D1-4993-F269-6F05BFE7D892}"/>
              </a:ext>
            </a:extLst>
          </p:cNvPr>
          <p:cNvSpPr>
            <a:spLocks noGrp="1"/>
          </p:cNvSpPr>
          <p:nvPr>
            <p:ph type="sldNum" sz="quarter" idx="12"/>
          </p:nvPr>
        </p:nvSpPr>
        <p:spPr/>
        <p:txBody>
          <a:bodyPr/>
          <a:lstStyle/>
          <a:p>
            <a:fld id="{9A74A80C-5778-49E5-A000-7BF9B366B601}" type="slidenum">
              <a:rPr lang="en-US" smtClean="0"/>
              <a:t>213</a:t>
            </a:fld>
            <a:endParaRPr lang="en-US"/>
          </a:p>
        </p:txBody>
      </p:sp>
    </p:spTree>
    <p:extLst>
      <p:ext uri="{BB962C8B-B14F-4D97-AF65-F5344CB8AC3E}">
        <p14:creationId xmlns:p14="http://schemas.microsoft.com/office/powerpoint/2010/main" val="30012645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3FFD-4F4C-AC17-EDE8-85745294054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2D67C7-7C99-BA8C-2790-1960B6E9C8A2}"/>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to specify a unique id for an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must be unique within the HTML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by CSS and JavaScript to style/select a specific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also used to create HTML bookmarks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2DEAAB6-6B5C-C648-3AA6-36CCA259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10E1A-25D4-6A70-FCC6-DA4F0888D653}"/>
              </a:ext>
            </a:extLst>
          </p:cNvPr>
          <p:cNvSpPr>
            <a:spLocks noGrp="1"/>
          </p:cNvSpPr>
          <p:nvPr>
            <p:ph type="sldNum" sz="quarter" idx="12"/>
          </p:nvPr>
        </p:nvSpPr>
        <p:spPr/>
        <p:txBody>
          <a:bodyPr/>
          <a:lstStyle/>
          <a:p>
            <a:fld id="{9A74A80C-5778-49E5-A000-7BF9B366B601}" type="slidenum">
              <a:rPr lang="en-US" smtClean="0"/>
              <a:t>214</a:t>
            </a:fld>
            <a:endParaRPr lang="en-US"/>
          </a:p>
        </p:txBody>
      </p:sp>
    </p:spTree>
    <p:extLst>
      <p:ext uri="{BB962C8B-B14F-4D97-AF65-F5344CB8AC3E}">
        <p14:creationId xmlns:p14="http://schemas.microsoft.com/office/powerpoint/2010/main" val="318047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178F9-77EE-9377-093D-5E2D056AA03F}"/>
              </a:ext>
            </a:extLst>
          </p:cNvPr>
          <p:cNvSpPr>
            <a:spLocks noGrp="1" noChangeArrowheads="1"/>
          </p:cNvSpPr>
          <p:nvPr>
            <p:ph idx="1"/>
          </p:nvPr>
        </p:nvSpPr>
        <p:spPr bwMode="auto">
          <a:xfrm>
            <a:off x="208907" y="636588"/>
            <a:ext cx="11774185" cy="1981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Style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Setting the style of an HTML element, can be done with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has the following syntax:</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1" u="none" strike="noStrike" cap="none" normalizeH="0" baseline="0" dirty="0" err="1">
                <a:ln>
                  <a:noFill/>
                </a:ln>
                <a:solidFill>
                  <a:srgbClr val="A52A2A"/>
                </a:solidFill>
                <a:effectLst/>
                <a:latin typeface="Consolas" panose="020B0609020204030204" pitchFamily="49" charset="0"/>
              </a:rPr>
              <a:t>tagname</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property</a:t>
            </a:r>
            <a:r>
              <a:rPr kumimoji="0" lang="en-US" altLang="en-US" sz="2400" b="0" i="0" u="none" strike="noStrike" cap="none" normalizeH="0" baseline="0" dirty="0" err="1">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value</a:t>
            </a:r>
            <a:r>
              <a:rPr kumimoji="0" lang="en-US" altLang="en-US" sz="2400" b="0" i="1"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0EED6C-14E7-5CB3-2D9E-0A1DB597D085}"/>
              </a:ext>
            </a:extLst>
          </p:cNvPr>
          <p:cNvSpPr txBox="1"/>
          <p:nvPr/>
        </p:nvSpPr>
        <p:spPr>
          <a:xfrm>
            <a:off x="812800" y="3870812"/>
            <a:ext cx="9867900" cy="46166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The </a:t>
            </a:r>
            <a:r>
              <a:rPr lang="en-US" sz="2400" b="1" i="1" dirty="0">
                <a:solidFill>
                  <a:srgbClr val="000000"/>
                </a:solidFill>
                <a:effectLst/>
                <a:latin typeface="Verdana" panose="020B0604030504040204" pitchFamily="34" charset="0"/>
              </a:rPr>
              <a:t>property</a:t>
            </a:r>
            <a:r>
              <a:rPr lang="en-US" sz="2400" b="0" i="0" dirty="0">
                <a:solidFill>
                  <a:srgbClr val="000000"/>
                </a:solidFill>
                <a:effectLst/>
                <a:latin typeface="Verdana" panose="020B0604030504040204" pitchFamily="34" charset="0"/>
              </a:rPr>
              <a:t> is a CSS property. The </a:t>
            </a:r>
            <a:r>
              <a:rPr lang="en-US" sz="2400" b="1" i="1" dirty="0">
                <a:solidFill>
                  <a:srgbClr val="000000"/>
                </a:solidFill>
                <a:effectLst/>
                <a:latin typeface="Verdana" panose="020B0604030504040204" pitchFamily="34" charset="0"/>
              </a:rPr>
              <a:t>value</a:t>
            </a:r>
            <a:r>
              <a:rPr lang="en-US" sz="2400" b="0" i="0" dirty="0">
                <a:solidFill>
                  <a:srgbClr val="000000"/>
                </a:solidFill>
                <a:effectLst/>
                <a:latin typeface="Verdana" panose="020B0604030504040204" pitchFamily="34" charset="0"/>
              </a:rPr>
              <a:t> is a CSS value.</a:t>
            </a:r>
            <a:endParaRPr lang="en-US" sz="2400" dirty="0"/>
          </a:p>
        </p:txBody>
      </p:sp>
      <p:sp>
        <p:nvSpPr>
          <p:cNvPr id="3" name="Footer Placeholder 2">
            <a:extLst>
              <a:ext uri="{FF2B5EF4-FFF2-40B4-BE49-F238E27FC236}">
                <a16:creationId xmlns:a16="http://schemas.microsoft.com/office/drawing/2014/main" id="{6A3976BB-A7E5-0AEF-B092-2B5FDF244C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BBE7F8-C64D-756F-DB11-AB9BB61BA0AA}"/>
              </a:ext>
            </a:extLst>
          </p:cNvPr>
          <p:cNvSpPr>
            <a:spLocks noGrp="1"/>
          </p:cNvSpPr>
          <p:nvPr>
            <p:ph type="sldNum" sz="quarter" idx="12"/>
          </p:nvPr>
        </p:nvSpPr>
        <p:spPr/>
        <p:txBody>
          <a:bodyPr/>
          <a:lstStyle/>
          <a:p>
            <a:fld id="{9A74A80C-5778-49E5-A000-7BF9B366B601}" type="slidenum">
              <a:rPr lang="en-US" smtClean="0"/>
              <a:t>22</a:t>
            </a:fld>
            <a:endParaRPr lang="en-US"/>
          </a:p>
        </p:txBody>
      </p:sp>
    </p:spTree>
    <p:extLst>
      <p:ext uri="{BB962C8B-B14F-4D97-AF65-F5344CB8AC3E}">
        <p14:creationId xmlns:p14="http://schemas.microsoft.com/office/powerpoint/2010/main" val="329047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88C0D0C-550B-13FD-0BBB-F49F3A7ABEE2}"/>
              </a:ext>
            </a:extLst>
          </p:cNvPr>
          <p:cNvSpPr>
            <a:spLocks noGrp="1" noChangeArrowheads="1"/>
          </p:cNvSpPr>
          <p:nvPr>
            <p:ph idx="1"/>
          </p:nvPr>
        </p:nvSpPr>
        <p:spPr bwMode="auto">
          <a:xfrm>
            <a:off x="850900" y="782381"/>
            <a:ext cx="69469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background-color</a:t>
            </a:r>
            <a:r>
              <a:rPr kumimoji="0" lang="en-US" altLang="en-US" sz="1800" b="0" i="0" u="none" strike="noStrike" cap="none" normalizeH="0" baseline="0" dirty="0">
                <a:ln>
                  <a:noFill/>
                </a:ln>
                <a:solidFill>
                  <a:srgbClr val="000000"/>
                </a:solidFill>
                <a:effectLst/>
                <a:latin typeface="Verdana" panose="020B0604030504040204" pitchFamily="34" charset="0"/>
              </a:rPr>
              <a:t> property defines the background color for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Set the background color for a page to </a:t>
            </a:r>
            <a:r>
              <a:rPr kumimoji="0" lang="en-US" altLang="en-US" sz="1800" b="0" i="0" u="none" strike="noStrike" cap="none" normalizeH="0" baseline="0" dirty="0" err="1">
                <a:ln>
                  <a:noFill/>
                </a:ln>
                <a:solidFill>
                  <a:srgbClr val="000000"/>
                </a:solidFill>
                <a:effectLst/>
                <a:latin typeface="Verdana" panose="020B0604030504040204" pitchFamily="34" charset="0"/>
              </a:rPr>
              <a:t>powderblue</a:t>
            </a:r>
            <a:r>
              <a:rPr kumimoji="0" lang="en-US" altLang="en-US" sz="1800" b="0" i="0" u="none" strike="noStrike" cap="none" normalizeH="0" baseline="0" dirty="0">
                <a:ln>
                  <a:noFill/>
                </a:ln>
                <a:solidFill>
                  <a:srgbClr val="000000"/>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background-color:powderblue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15AEEC3-80AF-1513-9601-A30B07A86C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5DDE-ADD5-2736-2431-A8290CAA5742}"/>
              </a:ext>
            </a:extLst>
          </p:cNvPr>
          <p:cNvSpPr>
            <a:spLocks noGrp="1"/>
          </p:cNvSpPr>
          <p:nvPr>
            <p:ph type="sldNum" sz="quarter" idx="12"/>
          </p:nvPr>
        </p:nvSpPr>
        <p:spPr/>
        <p:txBody>
          <a:bodyPr/>
          <a:lstStyle/>
          <a:p>
            <a:fld id="{9A74A80C-5778-49E5-A000-7BF9B366B601}" type="slidenum">
              <a:rPr lang="en-US" smtClean="0"/>
              <a:t>23</a:t>
            </a:fld>
            <a:endParaRPr lang="en-US"/>
          </a:p>
        </p:txBody>
      </p:sp>
    </p:spTree>
    <p:extLst>
      <p:ext uri="{BB962C8B-B14F-4D97-AF65-F5344CB8AC3E}">
        <p14:creationId xmlns:p14="http://schemas.microsoft.com/office/powerpoint/2010/main" val="261589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913E-DEF7-1725-90DC-39D4A6599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606FD1-6B4A-8432-CF3E-24456F9858C2}"/>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Set background color for two different elements:</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background-color:powderblue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background-color:tomato</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495A395-1B8B-EC35-7DA1-D632E497D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CD4590-8B65-CF60-F34E-A3CE188CF152}"/>
              </a:ext>
            </a:extLst>
          </p:cNvPr>
          <p:cNvSpPr>
            <a:spLocks noGrp="1"/>
          </p:cNvSpPr>
          <p:nvPr>
            <p:ph type="sldNum" sz="quarter" idx="12"/>
          </p:nvPr>
        </p:nvSpPr>
        <p:spPr/>
        <p:txBody>
          <a:bodyPr/>
          <a:lstStyle/>
          <a:p>
            <a:fld id="{9A74A80C-5778-49E5-A000-7BF9B366B601}" type="slidenum">
              <a:rPr lang="en-US" smtClean="0"/>
              <a:t>24</a:t>
            </a:fld>
            <a:endParaRPr lang="en-US"/>
          </a:p>
        </p:txBody>
      </p:sp>
    </p:spTree>
    <p:extLst>
      <p:ext uri="{BB962C8B-B14F-4D97-AF65-F5344CB8AC3E}">
        <p14:creationId xmlns:p14="http://schemas.microsoft.com/office/powerpoint/2010/main" val="169294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F1CC-916F-5563-743C-DF0AFA0AB1C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964B4B-0239-37E9-7A4F-A52798498FE9}"/>
              </a:ext>
            </a:extLst>
          </p:cNvPr>
          <p:cNvSpPr>
            <a:spLocks noGrp="1" noChangeArrowheads="1"/>
          </p:cNvSpPr>
          <p:nvPr>
            <p:ph idx="1"/>
          </p:nvPr>
        </p:nvSpPr>
        <p:spPr bwMode="auto">
          <a:xfrm>
            <a:off x="838200" y="2395113"/>
            <a:ext cx="10586231" cy="321237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the text color for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color:blue</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color:red</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62019CE-E1E0-73B9-1963-8CB3215A5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130C5-3C7D-EB0A-CE5F-DB07BC302F81}"/>
              </a:ext>
            </a:extLst>
          </p:cNvPr>
          <p:cNvSpPr>
            <a:spLocks noGrp="1"/>
          </p:cNvSpPr>
          <p:nvPr>
            <p:ph type="sldNum" sz="quarter" idx="12"/>
          </p:nvPr>
        </p:nvSpPr>
        <p:spPr/>
        <p:txBody>
          <a:bodyPr/>
          <a:lstStyle/>
          <a:p>
            <a:fld id="{9A74A80C-5778-49E5-A000-7BF9B366B601}" type="slidenum">
              <a:rPr lang="en-US" smtClean="0"/>
              <a:t>25</a:t>
            </a:fld>
            <a:endParaRPr lang="en-US"/>
          </a:p>
        </p:txBody>
      </p:sp>
    </p:spTree>
    <p:extLst>
      <p:ext uri="{BB962C8B-B14F-4D97-AF65-F5344CB8AC3E}">
        <p14:creationId xmlns:p14="http://schemas.microsoft.com/office/powerpoint/2010/main" val="78034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B735-9931-B44E-1C0D-5A497EE2B23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7E0E2EC-246F-6B1A-24FC-6592C011B503}"/>
              </a:ext>
            </a:extLst>
          </p:cNvPr>
          <p:cNvSpPr>
            <a:spLocks noGrp="1" noChangeArrowheads="1"/>
          </p:cNvSpPr>
          <p:nvPr>
            <p:ph idx="1"/>
          </p:nvPr>
        </p:nvSpPr>
        <p:spPr bwMode="auto">
          <a:xfrm>
            <a:off x="431800" y="2007478"/>
            <a:ext cx="10373802"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Fonts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font to be used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font-family:verdana</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font-family:courier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C46C4F4-9129-2581-6F3E-74F562412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4C49-A24C-8112-D03B-F00429112E66}"/>
              </a:ext>
            </a:extLst>
          </p:cNvPr>
          <p:cNvSpPr>
            <a:spLocks noGrp="1"/>
          </p:cNvSpPr>
          <p:nvPr>
            <p:ph type="sldNum" sz="quarter" idx="12"/>
          </p:nvPr>
        </p:nvSpPr>
        <p:spPr/>
        <p:txBody>
          <a:bodyPr/>
          <a:lstStyle/>
          <a:p>
            <a:fld id="{9A74A80C-5778-49E5-A000-7BF9B366B601}" type="slidenum">
              <a:rPr lang="en-US" smtClean="0"/>
              <a:t>26</a:t>
            </a:fld>
            <a:endParaRPr lang="en-US"/>
          </a:p>
        </p:txBody>
      </p:sp>
    </p:spTree>
    <p:extLst>
      <p:ext uri="{BB962C8B-B14F-4D97-AF65-F5344CB8AC3E}">
        <p14:creationId xmlns:p14="http://schemas.microsoft.com/office/powerpoint/2010/main" val="63633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3D63-674D-2C6D-7189-E3E5F6CC9C1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3DC9C2-17EF-CA11-0727-006BA8CB3089}"/>
              </a:ext>
            </a:extLst>
          </p:cNvPr>
          <p:cNvSpPr>
            <a:spLocks noGrp="1" noChangeArrowheads="1"/>
          </p:cNvSpPr>
          <p:nvPr>
            <p:ph idx="1"/>
          </p:nvPr>
        </p:nvSpPr>
        <p:spPr bwMode="auto">
          <a:xfrm>
            <a:off x="977900" y="2274977"/>
            <a:ext cx="9222974"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Size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text size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="font-size:300%;"&gt;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="font-size:160%;"&gt;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A51CAF0-6D61-0BF8-DC05-F106095EE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820F8-2452-27F0-C151-43AC43BE840D}"/>
              </a:ext>
            </a:extLst>
          </p:cNvPr>
          <p:cNvSpPr>
            <a:spLocks noGrp="1"/>
          </p:cNvSpPr>
          <p:nvPr>
            <p:ph type="sldNum" sz="quarter" idx="12"/>
          </p:nvPr>
        </p:nvSpPr>
        <p:spPr/>
        <p:txBody>
          <a:bodyPr/>
          <a:lstStyle/>
          <a:p>
            <a:fld id="{9A74A80C-5778-49E5-A000-7BF9B366B601}" type="slidenum">
              <a:rPr lang="en-US" smtClean="0"/>
              <a:t>27</a:t>
            </a:fld>
            <a:endParaRPr lang="en-US"/>
          </a:p>
        </p:txBody>
      </p:sp>
    </p:spTree>
    <p:extLst>
      <p:ext uri="{BB962C8B-B14F-4D97-AF65-F5344CB8AC3E}">
        <p14:creationId xmlns:p14="http://schemas.microsoft.com/office/powerpoint/2010/main" val="290136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0B-8FD4-EC5B-81CC-B3718729F88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4E5F652-92D0-3098-9A3D-8C37F568F6B4}"/>
              </a:ext>
            </a:extLst>
          </p:cNvPr>
          <p:cNvSpPr>
            <a:spLocks noGrp="1" noChangeArrowheads="1"/>
          </p:cNvSpPr>
          <p:nvPr>
            <p:ph idx="1"/>
          </p:nvPr>
        </p:nvSpPr>
        <p:spPr bwMode="auto">
          <a:xfrm>
            <a:off x="228600" y="2007478"/>
            <a:ext cx="1152007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text-align</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horizontal text alignment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70F46A-14BA-4AD0-12E9-05229EEC5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5DD04-F5AA-FF60-0964-F59ED76D6212}"/>
              </a:ext>
            </a:extLst>
          </p:cNvPr>
          <p:cNvSpPr>
            <a:spLocks noGrp="1"/>
          </p:cNvSpPr>
          <p:nvPr>
            <p:ph type="sldNum" sz="quarter" idx="12"/>
          </p:nvPr>
        </p:nvSpPr>
        <p:spPr/>
        <p:txBody>
          <a:bodyPr/>
          <a:lstStyle/>
          <a:p>
            <a:fld id="{9A74A80C-5778-49E5-A000-7BF9B366B601}" type="slidenum">
              <a:rPr lang="en-US" smtClean="0"/>
              <a:t>28</a:t>
            </a:fld>
            <a:endParaRPr lang="en-US"/>
          </a:p>
        </p:txBody>
      </p:sp>
    </p:spTree>
    <p:extLst>
      <p:ext uri="{BB962C8B-B14F-4D97-AF65-F5344CB8AC3E}">
        <p14:creationId xmlns:p14="http://schemas.microsoft.com/office/powerpoint/2010/main" val="94381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51F2-0B93-63B3-8E66-32C2CB37B81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3C4A41FB-ABD9-EDEF-C016-519F52EFD57E}"/>
              </a:ext>
            </a:extLst>
          </p:cNvPr>
          <p:cNvSpPr>
            <a:spLocks noGrp="1" noChangeArrowheads="1"/>
          </p:cNvSpPr>
          <p:nvPr>
            <p:ph idx="1"/>
          </p:nvPr>
        </p:nvSpPr>
        <p:spPr bwMode="auto">
          <a:xfrm>
            <a:off x="838200" y="2148889"/>
            <a:ext cx="7898124"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for styling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background-color</a:t>
            </a:r>
            <a:r>
              <a:rPr kumimoji="0" lang="en-US" altLang="en-US" sz="2400" b="0" i="0" u="none" strike="noStrike" cap="none" normalizeH="0" baseline="0" dirty="0">
                <a:ln>
                  <a:noFill/>
                </a:ln>
                <a:solidFill>
                  <a:srgbClr val="000000"/>
                </a:solidFill>
                <a:effectLst/>
                <a:latin typeface="Verdana" panose="020B0604030504040204" pitchFamily="34" charset="0"/>
              </a:rPr>
              <a:t> for background color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font-family</a:t>
            </a:r>
            <a:r>
              <a:rPr kumimoji="0" lang="en-US" altLang="en-US" sz="2400" b="0" i="0" u="none" strike="noStrike" cap="none" normalizeH="0" baseline="0" dirty="0">
                <a:ln>
                  <a:noFill/>
                </a:ln>
                <a:solidFill>
                  <a:srgbClr val="000000"/>
                </a:solidFill>
                <a:effectLst/>
                <a:latin typeface="Verdana" panose="020B0604030504040204" pitchFamily="34" charset="0"/>
              </a:rPr>
              <a:t>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font-size</a:t>
            </a:r>
            <a:r>
              <a:rPr kumimoji="0" lang="en-US" altLang="en-US" sz="2400" b="0" i="0" u="none" strike="noStrike" cap="none" normalizeH="0" baseline="0" dirty="0">
                <a:ln>
                  <a:noFill/>
                </a:ln>
                <a:solidFill>
                  <a:srgbClr val="000000"/>
                </a:solidFill>
                <a:effectLst/>
                <a:latin typeface="Verdana" panose="020B0604030504040204" pitchFamily="34" charset="0"/>
              </a:rPr>
              <a:t>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text-align</a:t>
            </a:r>
            <a:r>
              <a:rPr kumimoji="0" lang="en-US" altLang="en-US" sz="2400" b="0" i="0" u="none" strike="noStrike" cap="none" normalizeH="0" baseline="0" dirty="0">
                <a:ln>
                  <a:noFill/>
                </a:ln>
                <a:solidFill>
                  <a:srgbClr val="000000"/>
                </a:solidFill>
                <a:effectLst/>
                <a:latin typeface="Verdana" panose="020B0604030504040204" pitchFamily="34" charset="0"/>
              </a:rPr>
              <a:t> for text alignment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9D0C1D6-75CD-1F75-B3C1-3F8801765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7D4A9-C446-461F-02F5-3A2DB136D69A}"/>
              </a:ext>
            </a:extLst>
          </p:cNvPr>
          <p:cNvSpPr>
            <a:spLocks noGrp="1"/>
          </p:cNvSpPr>
          <p:nvPr>
            <p:ph type="sldNum" sz="quarter" idx="12"/>
          </p:nvPr>
        </p:nvSpPr>
        <p:spPr/>
        <p:txBody>
          <a:bodyPr/>
          <a:lstStyle/>
          <a:p>
            <a:fld id="{9A74A80C-5778-49E5-A000-7BF9B366B601}" type="slidenum">
              <a:rPr lang="en-US" smtClean="0"/>
              <a:t>29</a:t>
            </a:fld>
            <a:endParaRPr lang="en-US"/>
          </a:p>
        </p:txBody>
      </p:sp>
    </p:spTree>
    <p:extLst>
      <p:ext uri="{BB962C8B-B14F-4D97-AF65-F5344CB8AC3E}">
        <p14:creationId xmlns:p14="http://schemas.microsoft.com/office/powerpoint/2010/main" val="290426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D0D9-B4C6-8D59-9845-9B774C05ED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BABC51C-34E3-69B6-C9C2-A7410639FDF8}"/>
              </a:ext>
            </a:extLst>
          </p:cNvPr>
          <p:cNvSpPr>
            <a:spLocks noGrp="1"/>
          </p:cNvSpPr>
          <p:nvPr>
            <p:ph idx="1"/>
          </p:nvPr>
        </p:nvSpPr>
        <p:spPr/>
        <p:txBody>
          <a:bodyPr>
            <a:normAutofit fontScale="85000" lnSpcReduction="20000"/>
          </a:bodyPr>
          <a:lstStyle/>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Page Title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5" name="Picture 4">
            <a:extLst>
              <a:ext uri="{FF2B5EF4-FFF2-40B4-BE49-F238E27FC236}">
                <a16:creationId xmlns:a16="http://schemas.microsoft.com/office/drawing/2014/main" id="{41B566F4-5795-6EB0-4CA9-6A4CE78EDDA2}"/>
              </a:ext>
            </a:extLst>
          </p:cNvPr>
          <p:cNvPicPr>
            <a:picLocks noChangeAspect="1"/>
          </p:cNvPicPr>
          <p:nvPr/>
        </p:nvPicPr>
        <p:blipFill>
          <a:blip r:embed="rId3"/>
          <a:srcRect l="58874" r="13296"/>
          <a:stretch/>
        </p:blipFill>
        <p:spPr>
          <a:xfrm>
            <a:off x="7086600" y="2295525"/>
            <a:ext cx="2857500" cy="2571750"/>
          </a:xfrm>
          <a:prstGeom prst="rect">
            <a:avLst/>
          </a:prstGeom>
        </p:spPr>
      </p:pic>
      <p:sp>
        <p:nvSpPr>
          <p:cNvPr id="6" name="Footer Placeholder 5">
            <a:extLst>
              <a:ext uri="{FF2B5EF4-FFF2-40B4-BE49-F238E27FC236}">
                <a16:creationId xmlns:a16="http://schemas.microsoft.com/office/drawing/2014/main" id="{D589C8E1-D3D1-8B50-2247-D4B3F27D9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62408-D9DF-E0DE-72F6-F00622B9B7B8}"/>
              </a:ext>
            </a:extLst>
          </p:cNvPr>
          <p:cNvSpPr>
            <a:spLocks noGrp="1"/>
          </p:cNvSpPr>
          <p:nvPr>
            <p:ph type="sldNum" sz="quarter" idx="12"/>
          </p:nvPr>
        </p:nvSpPr>
        <p:spPr/>
        <p:txBody>
          <a:bodyPr/>
          <a:lstStyle/>
          <a:p>
            <a:fld id="{9A74A80C-5778-49E5-A000-7BF9B366B601}" type="slidenum">
              <a:rPr lang="en-US" smtClean="0"/>
              <a:t>3</a:t>
            </a:fld>
            <a:endParaRPr lang="en-US"/>
          </a:p>
        </p:txBody>
      </p:sp>
    </p:spTree>
    <p:extLst>
      <p:ext uri="{BB962C8B-B14F-4D97-AF65-F5344CB8AC3E}">
        <p14:creationId xmlns:p14="http://schemas.microsoft.com/office/powerpoint/2010/main" val="242785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89E8-5D4E-3427-2DA7-9877B3B6888C}"/>
              </a:ext>
            </a:extLst>
          </p:cNvPr>
          <p:cNvSpPr>
            <a:spLocks noGrp="1"/>
          </p:cNvSpPr>
          <p:nvPr>
            <p:ph type="title"/>
          </p:nvPr>
        </p:nvSpPr>
        <p:spPr>
          <a:xfrm>
            <a:off x="292100" y="365125"/>
            <a:ext cx="4363190" cy="3825875"/>
          </a:xfrm>
          <a:solidFill>
            <a:schemeClr val="accent1">
              <a:lumMod val="20000"/>
              <a:lumOff val="80000"/>
            </a:schemeClr>
          </a:solidFill>
        </p:spPr>
        <p:txBody>
          <a:bodyPr>
            <a:normAutofit fontScale="90000"/>
          </a:bodyPr>
          <a:lstStyle/>
          <a:p>
            <a:r>
              <a:rPr kumimoji="0" lang="en-US" altLang="en-US" sz="4400" b="0" i="0" u="none" strike="noStrike" cap="none" normalizeH="0" baseline="0" dirty="0">
                <a:ln>
                  <a:noFill/>
                </a:ln>
                <a:solidFill>
                  <a:srgbClr val="000000"/>
                </a:solidFill>
                <a:effectLst/>
                <a:latin typeface="Verdana" panose="020B0604030504040204" pitchFamily="34" charset="0"/>
              </a:rPr>
              <a:t>HTML contains several elements for defining text with a special meaning.</a:t>
            </a:r>
            <a:br>
              <a:rPr kumimoji="0" lang="en-US" altLang="en-US" sz="6000" b="0" i="0" u="none" strike="noStrike" cap="none" normalizeH="0" baseline="0" dirty="0">
                <a:ln>
                  <a:noFill/>
                </a:ln>
                <a:solidFill>
                  <a:schemeClr val="tx1"/>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9104C0C-2E01-86C4-9594-A4F4A8B8F492}"/>
              </a:ext>
            </a:extLst>
          </p:cNvPr>
          <p:cNvSpPr>
            <a:spLocks noGrp="1"/>
          </p:cNvSpPr>
          <p:nvPr>
            <p:ph idx="1"/>
          </p:nvPr>
        </p:nvSpPr>
        <p:spPr>
          <a:xfrm>
            <a:off x="685800" y="3619500"/>
            <a:ext cx="3860800" cy="3073400"/>
          </a:xfrm>
          <a:solidFill>
            <a:schemeClr val="bg2">
              <a:lumMod val="75000"/>
            </a:schemeClr>
          </a:solidFill>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Verdana" panose="020B0604030504040204" pitchFamily="34" charset="0"/>
              </a:rPr>
              <a:t>This text is bold</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0000"/>
                </a:solidFill>
                <a:effectLst/>
                <a:latin typeface="Verdana" panose="020B0604030504040204" pitchFamily="34" charset="0"/>
              </a:rPr>
              <a:t>This text is italic</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This is</a:t>
            </a:r>
            <a:r>
              <a:rPr kumimoji="0" lang="en-US" altLang="en-US" sz="1600" b="0" i="0" u="none" strike="noStrike" cap="none" normalizeH="0" baseline="-30000" dirty="0">
                <a:ln>
                  <a:noFill/>
                </a:ln>
                <a:solidFill>
                  <a:srgbClr val="000000"/>
                </a:solidFill>
                <a:effectLst/>
                <a:latin typeface="Verdana" panose="020B0604030504040204" pitchFamily="34" charset="0"/>
              </a:rPr>
              <a:t> subscript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30000" dirty="0">
                <a:ln>
                  <a:noFill/>
                </a:ln>
                <a:solidFill>
                  <a:srgbClr val="000000"/>
                </a:solidFill>
                <a:effectLst/>
                <a:latin typeface="Verdana" panose="020B0604030504040204" pitchFamily="34" charset="0"/>
              </a:rPr>
              <a:t>superscript</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6D23E39F-6DCA-1C46-019E-53660A5F4F8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518EF00-2B05-113A-33B8-2E424BBA2EE7}"/>
              </a:ext>
            </a:extLst>
          </p:cNvPr>
          <p:cNvSpPr>
            <a:spLocks noChangeArrowheads="1"/>
          </p:cNvSpPr>
          <p:nvPr/>
        </p:nvSpPr>
        <p:spPr bwMode="auto">
          <a:xfrm>
            <a:off x="0" y="495870"/>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6F66B70-81B9-FA97-0BE3-96FF13403E8E}"/>
              </a:ext>
            </a:extLst>
          </p:cNvPr>
          <p:cNvSpPr txBox="1">
            <a:spLocks noChangeArrowheads="1"/>
          </p:cNvSpPr>
          <p:nvPr/>
        </p:nvSpPr>
        <p:spPr bwMode="auto">
          <a:xfrm>
            <a:off x="5201520" y="68486"/>
            <a:ext cx="6304680" cy="6721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800" dirty="0">
                <a:solidFill>
                  <a:srgbClr val="000000"/>
                </a:solidFill>
                <a:latin typeface="Segoe UI" panose="020B0502040204020203" pitchFamily="34" charset="0"/>
                <a:cs typeface="Segoe UI" panose="020B0502040204020203" pitchFamily="34" charset="0"/>
              </a:rPr>
              <a:t>HTML Formatting Elements</a:t>
            </a:r>
          </a:p>
          <a:p>
            <a:pPr marL="0" indent="0">
              <a:lnSpc>
                <a:spcPct val="100000"/>
              </a:lnSpc>
              <a:buFontTx/>
              <a:buNone/>
            </a:pPr>
            <a:r>
              <a:rPr lang="en-US" altLang="en-US" sz="2400" dirty="0">
                <a:solidFill>
                  <a:srgbClr val="000000"/>
                </a:solidFill>
                <a:latin typeface="Verdana" panose="020B0604030504040204" pitchFamily="34" charset="0"/>
              </a:rPr>
              <a:t>Formatting elements were designed to display special types of text:</a:t>
            </a:r>
            <a:endParaRPr lang="en-US" altLang="en-US" dirty="0"/>
          </a:p>
          <a:p>
            <a:pPr marL="0" indent="0">
              <a:lnSpc>
                <a:spcPct val="100000"/>
              </a:lnSpc>
              <a:buFontTx/>
              <a:buChar char="•"/>
            </a:pPr>
            <a:r>
              <a:rPr lang="en-US" altLang="en-US" sz="2400" dirty="0">
                <a:solidFill>
                  <a:srgbClr val="DC143C"/>
                </a:solidFill>
                <a:latin typeface="Consolas" panose="020B0609020204030204" pitchFamily="49" charset="0"/>
              </a:rPr>
              <a:t>&lt;b&gt;</a:t>
            </a:r>
            <a:r>
              <a:rPr lang="en-US" altLang="en-US" sz="2400" dirty="0">
                <a:solidFill>
                  <a:srgbClr val="000000"/>
                </a:solidFill>
                <a:latin typeface="Verdana" panose="020B0604030504040204" pitchFamily="34" charset="0"/>
              </a:rPr>
              <a:t> - Bold text</a:t>
            </a:r>
          </a:p>
          <a:p>
            <a:pPr marL="0" indent="0">
              <a:lnSpc>
                <a:spcPct val="100000"/>
              </a:lnSpc>
              <a:buFontTx/>
              <a:buChar char="•"/>
            </a:pPr>
            <a:r>
              <a:rPr lang="en-US" altLang="en-US" sz="2400" dirty="0">
                <a:solidFill>
                  <a:srgbClr val="DC143C"/>
                </a:solidFill>
                <a:latin typeface="Consolas" panose="020B0609020204030204" pitchFamily="49" charset="0"/>
              </a:rPr>
              <a:t>&lt;strong&gt;</a:t>
            </a:r>
            <a:r>
              <a:rPr lang="en-US" altLang="en-US" sz="2400" dirty="0">
                <a:solidFill>
                  <a:srgbClr val="000000"/>
                </a:solidFill>
                <a:latin typeface="Verdana" panose="020B0604030504040204" pitchFamily="34" charset="0"/>
              </a:rPr>
              <a:t> - Important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i</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Italic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em</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Emphasized text</a:t>
            </a:r>
          </a:p>
          <a:p>
            <a:pPr marL="0" indent="0">
              <a:lnSpc>
                <a:spcPct val="100000"/>
              </a:lnSpc>
              <a:buFontTx/>
              <a:buChar char="•"/>
            </a:pPr>
            <a:r>
              <a:rPr lang="en-US" altLang="en-US" sz="2400" dirty="0">
                <a:solidFill>
                  <a:srgbClr val="DC143C"/>
                </a:solidFill>
                <a:latin typeface="Consolas" panose="020B0609020204030204" pitchFamily="49" charset="0"/>
              </a:rPr>
              <a:t>&lt;mark&gt;</a:t>
            </a:r>
            <a:r>
              <a:rPr lang="en-US" altLang="en-US" sz="2400" dirty="0">
                <a:solidFill>
                  <a:srgbClr val="000000"/>
                </a:solidFill>
                <a:latin typeface="Verdana" panose="020B0604030504040204" pitchFamily="34" charset="0"/>
              </a:rPr>
              <a:t> - Marked text</a:t>
            </a:r>
          </a:p>
          <a:p>
            <a:pPr marL="0" indent="0">
              <a:lnSpc>
                <a:spcPct val="100000"/>
              </a:lnSpc>
              <a:buFontTx/>
              <a:buChar char="•"/>
            </a:pPr>
            <a:r>
              <a:rPr lang="en-US" altLang="en-US" sz="2400" dirty="0">
                <a:solidFill>
                  <a:srgbClr val="DC143C"/>
                </a:solidFill>
                <a:latin typeface="Consolas" panose="020B0609020204030204" pitchFamily="49" charset="0"/>
              </a:rPr>
              <a:t>&lt;small&gt;</a:t>
            </a:r>
            <a:r>
              <a:rPr lang="en-US" altLang="en-US" sz="2400" dirty="0">
                <a:solidFill>
                  <a:srgbClr val="000000"/>
                </a:solidFill>
                <a:latin typeface="Verdana" panose="020B0604030504040204" pitchFamily="34" charset="0"/>
              </a:rPr>
              <a:t> - Smaller text</a:t>
            </a:r>
          </a:p>
          <a:p>
            <a:pPr marL="0" indent="0">
              <a:lnSpc>
                <a:spcPct val="100000"/>
              </a:lnSpc>
              <a:buFontTx/>
              <a:buChar char="•"/>
            </a:pPr>
            <a:r>
              <a:rPr lang="en-US" altLang="en-US" sz="2400" dirty="0">
                <a:solidFill>
                  <a:srgbClr val="DC143C"/>
                </a:solidFill>
                <a:latin typeface="Consolas" panose="020B0609020204030204" pitchFamily="49" charset="0"/>
              </a:rPr>
              <a:t>&lt;del&gt;</a:t>
            </a:r>
            <a:r>
              <a:rPr lang="en-US" altLang="en-US" sz="2400" dirty="0">
                <a:solidFill>
                  <a:srgbClr val="000000"/>
                </a:solidFill>
                <a:latin typeface="Verdana" panose="020B0604030504040204" pitchFamily="34" charset="0"/>
              </a:rPr>
              <a:t> - Deleted text</a:t>
            </a:r>
          </a:p>
          <a:p>
            <a:pPr marL="0" indent="0">
              <a:lnSpc>
                <a:spcPct val="100000"/>
              </a:lnSpc>
              <a:buFontTx/>
              <a:buChar char="•"/>
            </a:pPr>
            <a:r>
              <a:rPr lang="en-US" altLang="en-US" sz="2400" dirty="0">
                <a:solidFill>
                  <a:srgbClr val="DC143C"/>
                </a:solidFill>
                <a:latin typeface="Consolas" panose="020B0609020204030204" pitchFamily="49" charset="0"/>
              </a:rPr>
              <a:t>&lt;ins&gt;</a:t>
            </a:r>
            <a:r>
              <a:rPr lang="en-US" altLang="en-US" sz="2400" dirty="0">
                <a:solidFill>
                  <a:srgbClr val="000000"/>
                </a:solidFill>
                <a:latin typeface="Verdana" panose="020B0604030504040204" pitchFamily="34" charset="0"/>
              </a:rPr>
              <a:t> - Inserted text</a:t>
            </a:r>
          </a:p>
          <a:p>
            <a:pPr marL="0" indent="0">
              <a:lnSpc>
                <a:spcPct val="100000"/>
              </a:lnSpc>
              <a:buFontTx/>
              <a:buChar char="•"/>
            </a:pPr>
            <a:r>
              <a:rPr lang="en-US" altLang="en-US" sz="2400" dirty="0">
                <a:solidFill>
                  <a:srgbClr val="DC143C"/>
                </a:solidFill>
                <a:latin typeface="Consolas" panose="020B0609020204030204" pitchFamily="49" charset="0"/>
              </a:rPr>
              <a:t>&lt;sub&gt;</a:t>
            </a:r>
            <a:r>
              <a:rPr lang="en-US" altLang="en-US" sz="2400" dirty="0">
                <a:solidFill>
                  <a:srgbClr val="000000"/>
                </a:solidFill>
                <a:latin typeface="Verdana" panose="020B0604030504040204" pitchFamily="34" charset="0"/>
              </a:rPr>
              <a:t> - Subscript text</a:t>
            </a:r>
          </a:p>
          <a:p>
            <a:pPr marL="0" indent="0">
              <a:lnSpc>
                <a:spcPct val="100000"/>
              </a:lnSpc>
              <a:buFontTx/>
              <a:buChar char="•"/>
            </a:pPr>
            <a:r>
              <a:rPr lang="en-US" altLang="en-US" sz="2400" dirty="0">
                <a:solidFill>
                  <a:srgbClr val="DC143C"/>
                </a:solidFill>
                <a:latin typeface="Consolas" panose="020B0609020204030204" pitchFamily="49" charset="0"/>
              </a:rPr>
              <a:t>&lt;sup&gt;</a:t>
            </a:r>
            <a:r>
              <a:rPr lang="en-US" altLang="en-US" sz="2400" dirty="0">
                <a:solidFill>
                  <a:srgbClr val="000000"/>
                </a:solidFill>
                <a:latin typeface="Verdana" panose="020B0604030504040204" pitchFamily="34" charset="0"/>
              </a:rPr>
              <a:t> - Superscript text</a:t>
            </a:r>
          </a:p>
          <a:p>
            <a:pPr marL="0" indent="0">
              <a:lnSpc>
                <a:spcPct val="100000"/>
              </a:lnSpc>
              <a:buFontTx/>
              <a:buNone/>
            </a:pPr>
            <a:endParaRPr lang="en-US" altLang="en-US" sz="4000" dirty="0"/>
          </a:p>
        </p:txBody>
      </p:sp>
      <p:sp>
        <p:nvSpPr>
          <p:cNvPr id="8" name="Footer Placeholder 7">
            <a:extLst>
              <a:ext uri="{FF2B5EF4-FFF2-40B4-BE49-F238E27FC236}">
                <a16:creationId xmlns:a16="http://schemas.microsoft.com/office/drawing/2014/main" id="{A7A399A8-929A-7758-54F3-F17915E3C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9CC5AA-E152-EFF3-124F-5EFA475DCD52}"/>
              </a:ext>
            </a:extLst>
          </p:cNvPr>
          <p:cNvSpPr>
            <a:spLocks noGrp="1"/>
          </p:cNvSpPr>
          <p:nvPr>
            <p:ph type="sldNum" sz="quarter" idx="12"/>
          </p:nvPr>
        </p:nvSpPr>
        <p:spPr/>
        <p:txBody>
          <a:bodyPr/>
          <a:lstStyle/>
          <a:p>
            <a:fld id="{9A74A80C-5778-49E5-A000-7BF9B366B601}" type="slidenum">
              <a:rPr lang="en-US" smtClean="0"/>
              <a:t>30</a:t>
            </a:fld>
            <a:endParaRPr lang="en-US"/>
          </a:p>
        </p:txBody>
      </p:sp>
    </p:spTree>
    <p:extLst>
      <p:ext uri="{BB962C8B-B14F-4D97-AF65-F5344CB8AC3E}">
        <p14:creationId xmlns:p14="http://schemas.microsoft.com/office/powerpoint/2010/main" val="61125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E84CC-7D70-56D9-BFEE-6F4D39915A77}"/>
              </a:ext>
            </a:extLst>
          </p:cNvPr>
          <p:cNvSpPr>
            <a:spLocks noGrp="1" noChangeArrowheads="1"/>
          </p:cNvSpPr>
          <p:nvPr>
            <p:ph idx="1"/>
          </p:nvPr>
        </p:nvSpPr>
        <p:spPr bwMode="auto">
          <a:xfrm>
            <a:off x="355600" y="316891"/>
            <a:ext cx="5067300" cy="558225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&lt;b&gt; and &lt;strong&gt;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&lt;b&gt;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bold text, without any extra importance.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bold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&lt;strong&gt;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text with strong importance. The content inside is typically displayed in bold.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important!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C1AB144-E093-BD79-4F86-281A8BA55003}"/>
              </a:ext>
            </a:extLst>
          </p:cNvPr>
          <p:cNvSpPr txBox="1">
            <a:spLocks noChangeArrowheads="1"/>
          </p:cNvSpPr>
          <p:nvPr/>
        </p:nvSpPr>
        <p:spPr bwMode="auto">
          <a:xfrm>
            <a:off x="5880100" y="62533"/>
            <a:ext cx="5765800" cy="616703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a:t>
            </a:r>
            <a:r>
              <a:rPr lang="en-US" altLang="en-US" sz="3600" dirty="0" err="1">
                <a:solidFill>
                  <a:srgbClr val="000000"/>
                </a:solidFill>
                <a:latin typeface="Segoe UI" panose="020B0502040204020203" pitchFamily="34" charset="0"/>
                <a:cs typeface="Segoe UI" panose="020B0502040204020203" pitchFamily="34" charset="0"/>
              </a:rPr>
              <a:t>i</a:t>
            </a:r>
            <a:r>
              <a:rPr lang="en-US" altLang="en-US" sz="3600" dirty="0">
                <a:solidFill>
                  <a:srgbClr val="000000"/>
                </a:solidFill>
                <a:latin typeface="Segoe UI" panose="020B0502040204020203" pitchFamily="34" charset="0"/>
                <a:cs typeface="Segoe UI" panose="020B0502040204020203" pitchFamily="34" charset="0"/>
              </a:rPr>
              <a:t>&gt; and &lt;</a:t>
            </a:r>
            <a:r>
              <a:rPr lang="en-US" altLang="en-US" sz="3600" dirty="0" err="1">
                <a:solidFill>
                  <a:srgbClr val="000000"/>
                </a:solidFill>
                <a:latin typeface="Segoe UI" panose="020B0502040204020203" pitchFamily="34" charset="0"/>
                <a:cs typeface="Segoe UI" panose="020B0502040204020203" pitchFamily="34" charset="0"/>
              </a:rPr>
              <a:t>em</a:t>
            </a:r>
            <a:r>
              <a:rPr lang="en-US" altLang="en-US" sz="3600" dirty="0">
                <a:solidFill>
                  <a:srgbClr val="000000"/>
                </a:solidFill>
                <a:latin typeface="Segoe UI" panose="020B0502040204020203" pitchFamily="34" charset="0"/>
                <a:cs typeface="Segoe UI" panose="020B0502040204020203" pitchFamily="34" charset="0"/>
              </a:rPr>
              <a:t>&gt; Elements</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a part of text in an alternate voice or mood.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often used to indicate a technical term, a phrase from another language, a thought, a ship name, etc.</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italic</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endParaRPr lang="en-US" altLang="en-US" sz="1800" dirty="0">
              <a:solidFill>
                <a:srgbClr val="FFFFFF"/>
              </a:solidFill>
              <a:latin typeface="Source Sans Pro" panose="020B0503030403020204" pitchFamily="34" charset="0"/>
              <a:hlinkClick r:id="rId3"/>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3"/>
              </a:rPr>
              <a:t>Try it Yourself »</a:t>
            </a:r>
            <a:endParaRPr lang="en-US" altLang="en-US" sz="1800" dirty="0"/>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emphasized text.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A screen reader will pronounce the words in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with an emphasis, using verbal stress.</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emphasized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0274E5FE-A603-28FF-94C0-D282860C2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77E18-66E1-76EF-EAC3-DF592957DF3C}"/>
              </a:ext>
            </a:extLst>
          </p:cNvPr>
          <p:cNvSpPr>
            <a:spLocks noGrp="1"/>
          </p:cNvSpPr>
          <p:nvPr>
            <p:ph type="sldNum" sz="quarter" idx="12"/>
          </p:nvPr>
        </p:nvSpPr>
        <p:spPr/>
        <p:txBody>
          <a:bodyPr/>
          <a:lstStyle/>
          <a:p>
            <a:fld id="{9A74A80C-5778-49E5-A000-7BF9B366B601}" type="slidenum">
              <a:rPr lang="en-US" smtClean="0"/>
              <a:t>31</a:t>
            </a:fld>
            <a:endParaRPr lang="en-US"/>
          </a:p>
        </p:txBody>
      </p:sp>
    </p:spTree>
    <p:extLst>
      <p:ext uri="{BB962C8B-B14F-4D97-AF65-F5344CB8AC3E}">
        <p14:creationId xmlns:p14="http://schemas.microsoft.com/office/powerpoint/2010/main" val="237446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474D-F15D-FC12-45BF-0FE3A8B4007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2AB5388-90AF-3052-7AFD-49C0F4A9FAE1}"/>
              </a:ext>
            </a:extLst>
          </p:cNvPr>
          <p:cNvSpPr>
            <a:spLocks noGrp="1" noChangeArrowheads="1"/>
          </p:cNvSpPr>
          <p:nvPr>
            <p:ph idx="1"/>
          </p:nvPr>
        </p:nvSpPr>
        <p:spPr bwMode="auto">
          <a:xfrm>
            <a:off x="838200" y="2087335"/>
            <a:ext cx="3886200" cy="38279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&lt;small&gt;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element defines smaller text: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smaller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AD4709D-B014-39B7-504E-D2645E24A419}"/>
              </a:ext>
            </a:extLst>
          </p:cNvPr>
          <p:cNvSpPr txBox="1">
            <a:spLocks noChangeArrowheads="1"/>
          </p:cNvSpPr>
          <p:nvPr/>
        </p:nvSpPr>
        <p:spPr bwMode="auto">
          <a:xfrm>
            <a:off x="4965700" y="2087335"/>
            <a:ext cx="3886200" cy="33354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a:t>
            </a:r>
            <a:r>
              <a:rPr lang="en-US" altLang="en-US" sz="3600" dirty="0">
                <a:solidFill>
                  <a:srgbClr val="000000"/>
                </a:solidFill>
                <a:highlight>
                  <a:srgbClr val="FFFF00"/>
                </a:highlight>
                <a:latin typeface="Segoe UI" panose="020B0502040204020203" pitchFamily="34" charset="0"/>
                <a:cs typeface="Segoe UI" panose="020B0502040204020203" pitchFamily="34" charset="0"/>
              </a:rPr>
              <a:t>&lt;mark&gt; </a:t>
            </a:r>
            <a:r>
              <a:rPr lang="en-US" altLang="en-US" sz="3600" dirty="0">
                <a:solidFill>
                  <a:srgbClr val="000000"/>
                </a:solidFill>
                <a:latin typeface="Segoe UI" panose="020B0502040204020203" pitchFamily="34" charset="0"/>
                <a:cs typeface="Segoe UI" panose="020B0502040204020203" pitchFamily="34" charset="0"/>
              </a:rPr>
              <a:t>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&lt;mark&gt;</a:t>
            </a:r>
            <a:r>
              <a:rPr lang="en-US" altLang="en-US" sz="1600" dirty="0">
                <a:solidFill>
                  <a:srgbClr val="000000"/>
                </a:solidFill>
                <a:latin typeface="Verdana" panose="020B0604030504040204" pitchFamily="34" charset="0"/>
              </a:rPr>
              <a:t> element defines text that should be marked or highlighted: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Do not forget to buy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milk</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today.</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9030EDD4-7F67-F990-9346-E11D7382A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6E685-CCF8-E322-5840-59E3732C9143}"/>
              </a:ext>
            </a:extLst>
          </p:cNvPr>
          <p:cNvSpPr>
            <a:spLocks noGrp="1"/>
          </p:cNvSpPr>
          <p:nvPr>
            <p:ph type="sldNum" sz="quarter" idx="12"/>
          </p:nvPr>
        </p:nvSpPr>
        <p:spPr/>
        <p:txBody>
          <a:bodyPr/>
          <a:lstStyle/>
          <a:p>
            <a:fld id="{9A74A80C-5778-49E5-A000-7BF9B366B601}" type="slidenum">
              <a:rPr lang="en-US" smtClean="0"/>
              <a:t>32</a:t>
            </a:fld>
            <a:endParaRPr lang="en-US"/>
          </a:p>
        </p:txBody>
      </p:sp>
    </p:spTree>
    <p:extLst>
      <p:ext uri="{BB962C8B-B14F-4D97-AF65-F5344CB8AC3E}">
        <p14:creationId xmlns:p14="http://schemas.microsoft.com/office/powerpoint/2010/main" val="119073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72F697C-C987-D8BA-D67F-C310CB14CBCC}"/>
              </a:ext>
            </a:extLst>
          </p:cNvPr>
          <p:cNvSpPr>
            <a:spLocks noGrp="1" noChangeArrowheads="1"/>
          </p:cNvSpPr>
          <p:nvPr>
            <p:ph idx="1"/>
          </p:nvPr>
        </p:nvSpPr>
        <p:spPr bwMode="auto">
          <a:xfrm>
            <a:off x="990600" y="1170702"/>
            <a:ext cx="4381500" cy="428959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&lt;ins&gt;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&lt;ins&gt;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a text that has been inserted into a document. Browsers will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usually underline inserted text</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My favorite color is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blue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F8358DE-9AEB-C821-1A90-80A02CD86E5B}"/>
              </a:ext>
            </a:extLst>
          </p:cNvPr>
          <p:cNvSpPr txBox="1">
            <a:spLocks noChangeArrowheads="1"/>
          </p:cNvSpPr>
          <p:nvPr/>
        </p:nvSpPr>
        <p:spPr bwMode="auto">
          <a:xfrm>
            <a:off x="5892800" y="1196036"/>
            <a:ext cx="5308600" cy="4238925"/>
          </a:xfrm>
          <a:prstGeom prst="rect">
            <a:avLst/>
          </a:prstGeom>
          <a:solidFill>
            <a:schemeClr val="bg2"/>
          </a:solidFill>
          <a:ln>
            <a:noFill/>
          </a:ln>
          <a:effectLst/>
        </p:spPr>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&lt;del&gt; 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&lt;del&gt;</a:t>
            </a:r>
            <a:r>
              <a:rPr lang="en-US" altLang="en-US" sz="1600" dirty="0">
                <a:solidFill>
                  <a:srgbClr val="000000"/>
                </a:solidFill>
                <a:latin typeface="Verdana" panose="020B0604030504040204" pitchFamily="34" charset="0"/>
              </a:rPr>
              <a:t> element defines text that has been deleted from a document. Browsers will usually strike a line through deleted text:</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My favorite color is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blue</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red.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br>
              <a:rPr lang="en-US" altLang="en-US" sz="1600" dirty="0">
                <a:solidFill>
                  <a:srgbClr val="000000"/>
                </a:solidFill>
                <a:latin typeface="Consolas" panose="020B0609020204030204" pitchFamily="49" charset="0"/>
              </a:rPr>
            </a:br>
            <a:endParaRPr lang="en-US" altLang="en-US" sz="1800" dirty="0">
              <a:solidFill>
                <a:srgbClr val="FFFFFF"/>
              </a:solidFill>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
        <p:nvSpPr>
          <p:cNvPr id="5" name="Footer Placeholder 4">
            <a:extLst>
              <a:ext uri="{FF2B5EF4-FFF2-40B4-BE49-F238E27FC236}">
                <a16:creationId xmlns:a16="http://schemas.microsoft.com/office/drawing/2014/main" id="{94FF6ACF-2566-D133-5F93-4192DA1D6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41B14-FA21-DC5D-0CF2-F969FE027D9C}"/>
              </a:ext>
            </a:extLst>
          </p:cNvPr>
          <p:cNvSpPr>
            <a:spLocks noGrp="1"/>
          </p:cNvSpPr>
          <p:nvPr>
            <p:ph type="sldNum" sz="quarter" idx="12"/>
          </p:nvPr>
        </p:nvSpPr>
        <p:spPr/>
        <p:txBody>
          <a:bodyPr/>
          <a:lstStyle/>
          <a:p>
            <a:fld id="{9A74A80C-5778-49E5-A000-7BF9B366B601}" type="slidenum">
              <a:rPr lang="en-US" smtClean="0"/>
              <a:t>33</a:t>
            </a:fld>
            <a:endParaRPr lang="en-US"/>
          </a:p>
        </p:txBody>
      </p:sp>
    </p:spTree>
    <p:extLst>
      <p:ext uri="{BB962C8B-B14F-4D97-AF65-F5344CB8AC3E}">
        <p14:creationId xmlns:p14="http://schemas.microsoft.com/office/powerpoint/2010/main" val="3471589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AB5A445-A5C1-B571-A784-596586278D86}"/>
              </a:ext>
            </a:extLst>
          </p:cNvPr>
          <p:cNvSpPr>
            <a:spLocks noGrp="1" noChangeArrowheads="1"/>
          </p:cNvSpPr>
          <p:nvPr>
            <p:ph idx="1"/>
          </p:nvPr>
        </p:nvSpPr>
        <p:spPr bwMode="auto">
          <a:xfrm>
            <a:off x="596900" y="640099"/>
            <a:ext cx="42291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&lt;sub&gt;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HTML </a:t>
            </a:r>
            <a:r>
              <a:rPr kumimoji="0" lang="en-US" altLang="en-US" sz="1100" b="0" i="0" u="none" strike="noStrike" cap="none" normalizeH="0" baseline="0" dirty="0">
                <a:ln>
                  <a:noFill/>
                </a:ln>
                <a:solidFill>
                  <a:srgbClr val="DC143C"/>
                </a:solidFill>
                <a:effectLst/>
                <a:latin typeface="Consolas" panose="020B0609020204030204" pitchFamily="49" charset="0"/>
              </a:rPr>
              <a:t>&lt;sub&gt;</a:t>
            </a:r>
            <a:r>
              <a:rPr kumimoji="0" lang="en-US" altLang="en-US" sz="1100" b="0" i="0" u="none" strike="noStrike" cap="none" normalizeH="0" baseline="0" dirty="0">
                <a:ln>
                  <a:noFill/>
                </a:ln>
                <a:solidFill>
                  <a:srgbClr val="000000"/>
                </a:solidFill>
                <a:effectLst/>
                <a:latin typeface="Verdana" panose="020B0604030504040204" pitchFamily="34" charset="0"/>
              </a:rPr>
              <a:t> element defines subscript text. Subscript text appears half a character below the normal line, and is sometimes rendered in a smaller font. Subscript text can be used for chemical formulas, like H</a:t>
            </a:r>
            <a:r>
              <a:rPr kumimoji="0" lang="en-US" altLang="en-US" sz="800" b="0" i="0" u="none" strike="noStrike" cap="none" normalizeH="0" baseline="-30000" dirty="0">
                <a:ln>
                  <a:noFill/>
                </a:ln>
                <a:solidFill>
                  <a:srgbClr val="000000"/>
                </a:solidFill>
                <a:effectLst/>
                <a:latin typeface="Verdana" panose="020B0604030504040204" pitchFamily="34" charset="0"/>
              </a:rPr>
              <a:t>2</a:t>
            </a:r>
            <a:r>
              <a:rPr kumimoji="0" lang="en-US" altLang="en-US" sz="1100" b="0" i="0" u="none" strike="noStrike" cap="none" normalizeH="0" baseline="0" dirty="0">
                <a:ln>
                  <a:noFill/>
                </a:ln>
                <a:solidFill>
                  <a:srgbClr val="000000"/>
                </a:solidFill>
                <a:effectLst/>
                <a:latin typeface="Verdana" panose="020B0604030504040204" pitchFamily="34" charset="0"/>
              </a:rPr>
              <a:t>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This is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subscripted</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 text.</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0842608-D5A0-3330-EC5F-5544D22C8F6F}"/>
              </a:ext>
            </a:extLst>
          </p:cNvPr>
          <p:cNvSpPr txBox="1">
            <a:spLocks noChangeArrowheads="1"/>
          </p:cNvSpPr>
          <p:nvPr/>
        </p:nvSpPr>
        <p:spPr bwMode="auto">
          <a:xfrm>
            <a:off x="508000" y="2760999"/>
            <a:ext cx="43180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2400">
                <a:solidFill>
                  <a:srgbClr val="000000"/>
                </a:solidFill>
                <a:latin typeface="Segoe UI" panose="020B0502040204020203" pitchFamily="34" charset="0"/>
                <a:cs typeface="Segoe UI" panose="020B0502040204020203" pitchFamily="34" charset="0"/>
              </a:rPr>
              <a:t>HTML &lt;sup&gt; Element</a:t>
            </a:r>
          </a:p>
          <a:p>
            <a:pPr marL="0" indent="0">
              <a:lnSpc>
                <a:spcPct val="100000"/>
              </a:lnSpc>
              <a:buFontTx/>
              <a:buNone/>
            </a:pPr>
            <a:r>
              <a:rPr lang="en-US" altLang="en-US" sz="1100">
                <a:solidFill>
                  <a:srgbClr val="000000"/>
                </a:solidFill>
                <a:latin typeface="Verdana" panose="020B0604030504040204" pitchFamily="34" charset="0"/>
              </a:rPr>
              <a:t>The HTML </a:t>
            </a:r>
            <a:r>
              <a:rPr lang="en-US" altLang="en-US" sz="1100">
                <a:solidFill>
                  <a:srgbClr val="DC143C"/>
                </a:solidFill>
                <a:latin typeface="Consolas" panose="020B0609020204030204" pitchFamily="49" charset="0"/>
              </a:rPr>
              <a:t>&lt;sup&gt;</a:t>
            </a:r>
            <a:r>
              <a:rPr lang="en-US" altLang="en-US" sz="1100">
                <a:solidFill>
                  <a:srgbClr val="000000"/>
                </a:solidFill>
                <a:latin typeface="Verdana" panose="020B0604030504040204" pitchFamily="34" charset="0"/>
              </a:rPr>
              <a:t> element defines superscript text. Superscript text appears half a character above the normal line, and is sometimes rendered in a smaller font. Superscript text can be used for footnotes, like WWW</a:t>
            </a:r>
            <a:r>
              <a:rPr lang="en-US" altLang="en-US" sz="800" baseline="30000">
                <a:solidFill>
                  <a:srgbClr val="000000"/>
                </a:solidFill>
                <a:latin typeface="Verdana" panose="020B0604030504040204" pitchFamily="34" charset="0"/>
              </a:rPr>
              <a:t>[1]</a:t>
            </a:r>
            <a:r>
              <a:rPr lang="en-US" altLang="en-US" sz="1100">
                <a:solidFill>
                  <a:srgbClr val="000000"/>
                </a:solidFill>
                <a:latin typeface="Verdana" panose="020B0604030504040204" pitchFamily="34" charset="0"/>
              </a:rPr>
              <a:t>:</a:t>
            </a:r>
            <a:endParaRPr lang="en-US" altLang="en-US" sz="1200"/>
          </a:p>
          <a:p>
            <a:pPr marL="0" indent="0">
              <a:lnSpc>
                <a:spcPct val="100000"/>
              </a:lnSpc>
              <a:buFontTx/>
              <a:buNone/>
            </a:pPr>
            <a:endParaRPr lang="en-US" altLang="en-US" sz="180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180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This is </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superscripted</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 text.</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endParaRPr lang="en-US" altLang="en-US" sz="1800" dirty="0"/>
          </a:p>
        </p:txBody>
      </p:sp>
      <p:graphicFrame>
        <p:nvGraphicFramePr>
          <p:cNvPr id="5" name="Content Placeholder 3">
            <a:extLst>
              <a:ext uri="{FF2B5EF4-FFF2-40B4-BE49-F238E27FC236}">
                <a16:creationId xmlns:a16="http://schemas.microsoft.com/office/drawing/2014/main" id="{898DFB05-36EB-70D5-BC84-ECA67AB52A79}"/>
              </a:ext>
            </a:extLst>
          </p:cNvPr>
          <p:cNvGraphicFramePr>
            <a:graphicFrameLocks/>
          </p:cNvGraphicFramePr>
          <p:nvPr>
            <p:extLst>
              <p:ext uri="{D42A27DB-BD31-4B8C-83A1-F6EECF244321}">
                <p14:modId xmlns:p14="http://schemas.microsoft.com/office/powerpoint/2010/main" val="3414117498"/>
              </p:ext>
            </p:extLst>
          </p:nvPr>
        </p:nvGraphicFramePr>
        <p:xfrm>
          <a:off x="5043694" y="640099"/>
          <a:ext cx="6879811" cy="4403938"/>
        </p:xfrm>
        <a:graphic>
          <a:graphicData uri="http://schemas.openxmlformats.org/drawingml/2006/table">
            <a:tbl>
              <a:tblPr/>
              <a:tblGrid>
                <a:gridCol w="1374141">
                  <a:extLst>
                    <a:ext uri="{9D8B030D-6E8A-4147-A177-3AD203B41FA5}">
                      <a16:colId xmlns:a16="http://schemas.microsoft.com/office/drawing/2014/main" val="1877944272"/>
                    </a:ext>
                  </a:extLst>
                </a:gridCol>
                <a:gridCol w="5505670">
                  <a:extLst>
                    <a:ext uri="{9D8B030D-6E8A-4147-A177-3AD203B41FA5}">
                      <a16:colId xmlns:a16="http://schemas.microsoft.com/office/drawing/2014/main" val="3124426646"/>
                    </a:ext>
                  </a:extLst>
                </a:gridCol>
              </a:tblGrid>
              <a:tr h="395576">
                <a:tc>
                  <a:txBody>
                    <a:bodyPr/>
                    <a:lstStyle/>
                    <a:p>
                      <a:pPr algn="l" fontAlgn="t"/>
                      <a:r>
                        <a:rPr lang="en-US" sz="1700">
                          <a:effectLst/>
                        </a:rPr>
                        <a:t>Tag</a:t>
                      </a: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Description</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09722300"/>
                  </a:ext>
                </a:extLst>
              </a:tr>
              <a:tr h="395576">
                <a:tc>
                  <a:txBody>
                    <a:bodyPr/>
                    <a:lstStyle/>
                    <a:p>
                      <a:pPr algn="l" fontAlgn="t"/>
                      <a:r>
                        <a:rPr lang="en-US" sz="1700">
                          <a:effectLst/>
                          <a:hlinkClick r:id="rId2"/>
                        </a:rPr>
                        <a:t>&lt;b&gt;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bold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06900542"/>
                  </a:ext>
                </a:extLst>
              </a:tr>
              <a:tr h="395576">
                <a:tc>
                  <a:txBody>
                    <a:bodyPr/>
                    <a:lstStyle/>
                    <a:p>
                      <a:pPr algn="l" fontAlgn="t"/>
                      <a:r>
                        <a:rPr lang="en-US" sz="1700">
                          <a:effectLst/>
                          <a:hlinkClick r:id="rId3"/>
                        </a:rPr>
                        <a:t>&lt;em&gt;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dirty="0">
                          <a:effectLst/>
                        </a:rPr>
                        <a:t>Defines emphasized text </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64570793"/>
                  </a:ext>
                </a:extLst>
              </a:tr>
              <a:tr h="395576">
                <a:tc>
                  <a:txBody>
                    <a:bodyPr/>
                    <a:lstStyle/>
                    <a:p>
                      <a:pPr algn="l" fontAlgn="t"/>
                      <a:r>
                        <a:rPr lang="en-US" sz="1700">
                          <a:effectLst/>
                          <a:hlinkClick r:id="rId4"/>
                        </a:rPr>
                        <a:t>&lt;i&gt;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a part of text in an alternate voice or mood</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92111819"/>
                  </a:ext>
                </a:extLst>
              </a:tr>
              <a:tr h="395576">
                <a:tc>
                  <a:txBody>
                    <a:bodyPr/>
                    <a:lstStyle/>
                    <a:p>
                      <a:pPr algn="l" fontAlgn="t"/>
                      <a:r>
                        <a:rPr lang="en-US" sz="1700">
                          <a:effectLst/>
                          <a:hlinkClick r:id="rId5"/>
                        </a:rPr>
                        <a:t>&lt;small&gt;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smaller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7438125"/>
                  </a:ext>
                </a:extLst>
              </a:tr>
              <a:tr h="395576">
                <a:tc>
                  <a:txBody>
                    <a:bodyPr/>
                    <a:lstStyle/>
                    <a:p>
                      <a:pPr algn="l" fontAlgn="t"/>
                      <a:r>
                        <a:rPr lang="en-US" sz="1700">
                          <a:effectLst/>
                          <a:hlinkClick r:id="rId6"/>
                        </a:rPr>
                        <a:t>&lt;strong&gt;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important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00211743"/>
                  </a:ext>
                </a:extLst>
              </a:tr>
              <a:tr h="395576">
                <a:tc>
                  <a:txBody>
                    <a:bodyPr/>
                    <a:lstStyle/>
                    <a:p>
                      <a:pPr algn="l" fontAlgn="t"/>
                      <a:r>
                        <a:rPr lang="en-US" sz="1700">
                          <a:effectLst/>
                          <a:hlinkClick r:id="rId7"/>
                        </a:rPr>
                        <a:t>&lt;sub&gt;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subscripted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02778971"/>
                  </a:ext>
                </a:extLst>
              </a:tr>
              <a:tr h="395576">
                <a:tc>
                  <a:txBody>
                    <a:bodyPr/>
                    <a:lstStyle/>
                    <a:p>
                      <a:pPr algn="l" fontAlgn="t"/>
                      <a:r>
                        <a:rPr lang="en-US" sz="1700">
                          <a:effectLst/>
                          <a:hlinkClick r:id="rId8"/>
                        </a:rPr>
                        <a:t>&lt;sup&gt;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superscripted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6054420"/>
                  </a:ext>
                </a:extLst>
              </a:tr>
              <a:tr h="395576">
                <a:tc>
                  <a:txBody>
                    <a:bodyPr/>
                    <a:lstStyle/>
                    <a:p>
                      <a:pPr algn="l" fontAlgn="t"/>
                      <a:r>
                        <a:rPr lang="en-US" sz="1700">
                          <a:effectLst/>
                          <a:hlinkClick r:id="rId9"/>
                        </a:rPr>
                        <a:t>&lt;ins&gt;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inserted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9546512"/>
                  </a:ext>
                </a:extLst>
              </a:tr>
              <a:tr h="395576">
                <a:tc>
                  <a:txBody>
                    <a:bodyPr/>
                    <a:lstStyle/>
                    <a:p>
                      <a:pPr algn="l" fontAlgn="t"/>
                      <a:r>
                        <a:rPr lang="en-US" sz="1700">
                          <a:effectLst/>
                          <a:hlinkClick r:id="rId10"/>
                        </a:rPr>
                        <a:t>&lt;del&gt;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deleted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36847113"/>
                  </a:ext>
                </a:extLst>
              </a:tr>
              <a:tr h="395576">
                <a:tc>
                  <a:txBody>
                    <a:bodyPr/>
                    <a:lstStyle/>
                    <a:p>
                      <a:pPr algn="l" fontAlgn="t"/>
                      <a:r>
                        <a:rPr lang="en-US" sz="1700">
                          <a:effectLst/>
                          <a:hlinkClick r:id="rId11"/>
                        </a:rPr>
                        <a:t>&lt;mark&gt;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dirty="0">
                          <a:effectLst/>
                        </a:rPr>
                        <a:t>Defines marked/highlighted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30481161"/>
                  </a:ext>
                </a:extLst>
              </a:tr>
            </a:tbl>
          </a:graphicData>
        </a:graphic>
      </p:graphicFrame>
      <p:sp>
        <p:nvSpPr>
          <p:cNvPr id="6" name="Footer Placeholder 5">
            <a:extLst>
              <a:ext uri="{FF2B5EF4-FFF2-40B4-BE49-F238E27FC236}">
                <a16:creationId xmlns:a16="http://schemas.microsoft.com/office/drawing/2014/main" id="{DAA02D5B-480D-5202-5A89-82649A116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8F4BA-417C-4102-1D7F-F06234DE619C}"/>
              </a:ext>
            </a:extLst>
          </p:cNvPr>
          <p:cNvSpPr>
            <a:spLocks noGrp="1"/>
          </p:cNvSpPr>
          <p:nvPr>
            <p:ph type="sldNum" sz="quarter" idx="12"/>
          </p:nvPr>
        </p:nvSpPr>
        <p:spPr/>
        <p:txBody>
          <a:bodyPr/>
          <a:lstStyle/>
          <a:p>
            <a:fld id="{9A74A80C-5778-49E5-A000-7BF9B366B601}" type="slidenum">
              <a:rPr lang="en-US" smtClean="0"/>
              <a:t>34</a:t>
            </a:fld>
            <a:endParaRPr lang="en-US"/>
          </a:p>
        </p:txBody>
      </p:sp>
    </p:spTree>
    <p:extLst>
      <p:ext uri="{BB962C8B-B14F-4D97-AF65-F5344CB8AC3E}">
        <p14:creationId xmlns:p14="http://schemas.microsoft.com/office/powerpoint/2010/main" val="2593641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A7BB39-6AA5-C53D-729F-CDE9D541CB88}"/>
              </a:ext>
            </a:extLst>
          </p:cNvPr>
          <p:cNvSpPr>
            <a:spLocks noChangeArrowheads="1"/>
          </p:cNvSpPr>
          <p:nvPr/>
        </p:nvSpPr>
        <p:spPr bwMode="auto">
          <a:xfrm>
            <a:off x="927100" y="1170900"/>
            <a:ext cx="4813300" cy="2423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In this chapter we will go through the </a:t>
            </a:r>
            <a:r>
              <a:rPr kumimoji="0" lang="en-US" altLang="en-US" sz="2800" b="0" i="0" u="none" strike="noStrike" cap="none" normalizeH="0" baseline="0" dirty="0">
                <a:ln>
                  <a:noFill/>
                </a:ln>
                <a:solidFill>
                  <a:srgbClr val="DC143C"/>
                </a:solidFill>
                <a:effectLst/>
                <a:latin typeface="Consolas" panose="020B0609020204030204" pitchFamily="49" charset="0"/>
              </a:rPr>
              <a:t>&lt;blockquote&gt;</a:t>
            </a:r>
            <a:r>
              <a:rPr kumimoji="0" lang="en-US" altLang="en-US" sz="2800" b="0" i="0" u="none" strike="noStrike" cap="none" normalizeH="0" baseline="0" dirty="0">
                <a:ln>
                  <a:noFill/>
                </a:ln>
                <a:solidFill>
                  <a:srgbClr val="000000"/>
                </a:solidFill>
                <a:effectLst/>
                <a:latin typeface="Verdana" panose="020B0604030504040204" pitchFamily="34" charset="0"/>
              </a:rPr>
              <a:t>,</a:t>
            </a:r>
            <a:r>
              <a:rPr kumimoji="0" lang="en-US" altLang="en-US" sz="2800" b="0" i="0" u="none" strike="noStrike" cap="none" normalizeH="0" baseline="0" dirty="0">
                <a:ln>
                  <a:noFill/>
                </a:ln>
                <a:solidFill>
                  <a:srgbClr val="DC143C"/>
                </a:solidFill>
                <a:effectLst/>
                <a:latin typeface="Consolas" panose="020B0609020204030204" pitchFamily="49" charset="0"/>
              </a:rPr>
              <a:t>&lt;q&gt;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abbr</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&lt;address&gt;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&lt;cite&gt;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bdo</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HTML elements.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6397696-3B25-F1CB-444B-F8CE6F6ED3AB}"/>
              </a:ext>
            </a:extLst>
          </p:cNvPr>
          <p:cNvSpPr>
            <a:spLocks noChangeArrowheads="1"/>
          </p:cNvSpPr>
          <p:nvPr/>
        </p:nvSpPr>
        <p:spPr bwMode="auto">
          <a:xfrm>
            <a:off x="6197602" y="827055"/>
            <a:ext cx="4114800" cy="444348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is a quote from WWF's 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006FEDB-7D03-7000-B590-DC0FD190ED84}"/>
              </a:ext>
            </a:extLst>
          </p:cNvPr>
          <p:cNvSpPr txBox="1"/>
          <p:nvPr/>
        </p:nvSpPr>
        <p:spPr>
          <a:xfrm>
            <a:off x="927100" y="5556935"/>
            <a:ext cx="78359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sp>
        <p:nvSpPr>
          <p:cNvPr id="9" name="Footer Placeholder 8">
            <a:extLst>
              <a:ext uri="{FF2B5EF4-FFF2-40B4-BE49-F238E27FC236}">
                <a16:creationId xmlns:a16="http://schemas.microsoft.com/office/drawing/2014/main" id="{93716FB2-3ADF-9D4D-81BF-04735B5E68A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70AA98B-C702-F231-535A-E331A6AB7B07}"/>
              </a:ext>
            </a:extLst>
          </p:cNvPr>
          <p:cNvSpPr>
            <a:spLocks noGrp="1"/>
          </p:cNvSpPr>
          <p:nvPr>
            <p:ph type="sldNum" sz="quarter" idx="12"/>
          </p:nvPr>
        </p:nvSpPr>
        <p:spPr/>
        <p:txBody>
          <a:bodyPr/>
          <a:lstStyle/>
          <a:p>
            <a:fld id="{9A74A80C-5778-49E5-A000-7BF9B366B601}" type="slidenum">
              <a:rPr lang="en-US" smtClean="0"/>
              <a:t>35</a:t>
            </a:fld>
            <a:endParaRPr lang="en-US"/>
          </a:p>
        </p:txBody>
      </p:sp>
    </p:spTree>
    <p:extLst>
      <p:ext uri="{BB962C8B-B14F-4D97-AF65-F5344CB8AC3E}">
        <p14:creationId xmlns:p14="http://schemas.microsoft.com/office/powerpoint/2010/main" val="509272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20F2FE-7E72-E6D8-FBEB-A2AA57EF0A8F}"/>
              </a:ext>
            </a:extLst>
          </p:cNvPr>
          <p:cNvSpPr>
            <a:spLocks noGrp="1" noChangeArrowheads="1"/>
          </p:cNvSpPr>
          <p:nvPr>
            <p:ph idx="1"/>
          </p:nvPr>
        </p:nvSpPr>
        <p:spPr bwMode="auto">
          <a:xfrm>
            <a:off x="596900" y="-47694"/>
            <a:ext cx="10401300" cy="690569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&lt;blockquote&gt; for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 defines a section that is quoted from another source.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Browsers usually indent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Here is a quote from WWF's website:</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FF0000"/>
                </a:solidFill>
                <a:effectLst/>
                <a:latin typeface="Consolas" panose="020B0609020204030204" pitchFamily="49" charset="0"/>
              </a:rPr>
              <a:t> cite</a:t>
            </a:r>
            <a:r>
              <a:rPr kumimoji="0" lang="en-US" altLang="en-US" sz="2400" b="0" i="0" u="none" strike="noStrike" cap="none" normalizeH="0" baseline="0" dirty="0">
                <a:ln>
                  <a:noFill/>
                </a:ln>
                <a:solidFill>
                  <a:srgbClr val="0000CD"/>
                </a:solidFill>
                <a:effectLst/>
                <a:latin typeface="Consolas" panose="020B0609020204030204" pitchFamily="49" charset="0"/>
              </a:rPr>
              <a:t>="http://www.worldwildlife.org/who/index.html"&gt;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39FC778-08F5-A7E1-2428-3C2C92B4B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E5CD3-A79A-64B9-72DE-75C1A9D021ED}"/>
              </a:ext>
            </a:extLst>
          </p:cNvPr>
          <p:cNvSpPr>
            <a:spLocks noGrp="1"/>
          </p:cNvSpPr>
          <p:nvPr>
            <p:ph type="sldNum" sz="quarter" idx="12"/>
          </p:nvPr>
        </p:nvSpPr>
        <p:spPr/>
        <p:txBody>
          <a:bodyPr/>
          <a:lstStyle/>
          <a:p>
            <a:fld id="{9A74A80C-5778-49E5-A000-7BF9B366B601}" type="slidenum">
              <a:rPr lang="en-US" smtClean="0"/>
              <a:t>36</a:t>
            </a:fld>
            <a:endParaRPr lang="en-US"/>
          </a:p>
        </p:txBody>
      </p:sp>
    </p:spTree>
    <p:extLst>
      <p:ext uri="{BB962C8B-B14F-4D97-AF65-F5344CB8AC3E}">
        <p14:creationId xmlns:p14="http://schemas.microsoft.com/office/powerpoint/2010/main" val="3023680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5EB1E-377F-5574-197B-5DC6FD9299E5}"/>
              </a:ext>
            </a:extLst>
          </p:cNvPr>
          <p:cNvPicPr>
            <a:picLocks noChangeAspect="1"/>
          </p:cNvPicPr>
          <p:nvPr/>
        </p:nvPicPr>
        <p:blipFill>
          <a:blip r:embed="rId2"/>
          <a:stretch>
            <a:fillRect/>
          </a:stretch>
        </p:blipFill>
        <p:spPr>
          <a:xfrm>
            <a:off x="0" y="1733550"/>
            <a:ext cx="11687175" cy="2857500"/>
          </a:xfrm>
          <a:prstGeom prst="rect">
            <a:avLst/>
          </a:prstGeom>
        </p:spPr>
      </p:pic>
      <p:sp>
        <p:nvSpPr>
          <p:cNvPr id="6" name="Footer Placeholder 5">
            <a:extLst>
              <a:ext uri="{FF2B5EF4-FFF2-40B4-BE49-F238E27FC236}">
                <a16:creationId xmlns:a16="http://schemas.microsoft.com/office/drawing/2014/main" id="{C8AF7246-81AB-8203-1D7C-C939764CE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D1E66-A60C-677C-F379-946FCA680841}"/>
              </a:ext>
            </a:extLst>
          </p:cNvPr>
          <p:cNvSpPr>
            <a:spLocks noGrp="1"/>
          </p:cNvSpPr>
          <p:nvPr>
            <p:ph type="sldNum" sz="quarter" idx="12"/>
          </p:nvPr>
        </p:nvSpPr>
        <p:spPr/>
        <p:txBody>
          <a:bodyPr/>
          <a:lstStyle/>
          <a:p>
            <a:fld id="{9A74A80C-5778-49E5-A000-7BF9B366B601}" type="slidenum">
              <a:rPr lang="en-US" smtClean="0"/>
              <a:t>37</a:t>
            </a:fld>
            <a:endParaRPr lang="en-US"/>
          </a:p>
        </p:txBody>
      </p:sp>
    </p:spTree>
    <p:extLst>
      <p:ext uri="{BB962C8B-B14F-4D97-AF65-F5344CB8AC3E}">
        <p14:creationId xmlns:p14="http://schemas.microsoft.com/office/powerpoint/2010/main" val="169974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BC4653-B73F-1620-EB1B-9093090CCE6A}"/>
              </a:ext>
            </a:extLst>
          </p:cNvPr>
          <p:cNvSpPr txBox="1"/>
          <p:nvPr/>
        </p:nvSpPr>
        <p:spPr>
          <a:xfrm>
            <a:off x="838200" y="5798235"/>
            <a:ext cx="83185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pic>
        <p:nvPicPr>
          <p:cNvPr id="7" name="Picture 6">
            <a:extLst>
              <a:ext uri="{FF2B5EF4-FFF2-40B4-BE49-F238E27FC236}">
                <a16:creationId xmlns:a16="http://schemas.microsoft.com/office/drawing/2014/main" id="{A9268B07-CEE0-D5DA-5179-F3377D6E6CA1}"/>
              </a:ext>
            </a:extLst>
          </p:cNvPr>
          <p:cNvPicPr>
            <a:picLocks noChangeAspect="1"/>
          </p:cNvPicPr>
          <p:nvPr/>
        </p:nvPicPr>
        <p:blipFill>
          <a:blip r:embed="rId3"/>
          <a:stretch>
            <a:fillRect/>
          </a:stretch>
        </p:blipFill>
        <p:spPr>
          <a:xfrm>
            <a:off x="3505201" y="243800"/>
            <a:ext cx="8437562" cy="1442318"/>
          </a:xfrm>
          <a:prstGeom prst="rect">
            <a:avLst/>
          </a:prstGeom>
        </p:spPr>
      </p:pic>
      <p:sp>
        <p:nvSpPr>
          <p:cNvPr id="4" name="Rectangle 1">
            <a:extLst>
              <a:ext uri="{FF2B5EF4-FFF2-40B4-BE49-F238E27FC236}">
                <a16:creationId xmlns:a16="http://schemas.microsoft.com/office/drawing/2014/main" id="{27695D9D-4B42-F765-D2DA-11139DF33A8E}"/>
              </a:ext>
            </a:extLst>
          </p:cNvPr>
          <p:cNvSpPr>
            <a:spLocks noGrp="1" noChangeArrowheads="1"/>
          </p:cNvSpPr>
          <p:nvPr>
            <p:ph idx="1"/>
          </p:nvPr>
        </p:nvSpPr>
        <p:spPr bwMode="auto">
          <a:xfrm>
            <a:off x="838200" y="1429415"/>
            <a:ext cx="7124700" cy="413570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&lt;q&gt; for Short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&lt;q&gt;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short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Browsers normally insert quotation marks around the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WWF's goal is to: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Build a future where people live in harmony with nature.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51730D70-AA53-3927-B03F-4D0CC45B6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9EB51-F10E-36E9-5777-E9D6D4F808F5}"/>
              </a:ext>
            </a:extLst>
          </p:cNvPr>
          <p:cNvSpPr>
            <a:spLocks noGrp="1"/>
          </p:cNvSpPr>
          <p:nvPr>
            <p:ph type="sldNum" sz="quarter" idx="12"/>
          </p:nvPr>
        </p:nvSpPr>
        <p:spPr/>
        <p:txBody>
          <a:bodyPr/>
          <a:lstStyle/>
          <a:p>
            <a:fld id="{9A74A80C-5778-49E5-A000-7BF9B366B601}" type="slidenum">
              <a:rPr lang="en-US" smtClean="0"/>
              <a:t>38</a:t>
            </a:fld>
            <a:endParaRPr lang="en-US"/>
          </a:p>
        </p:txBody>
      </p:sp>
    </p:spTree>
    <p:extLst>
      <p:ext uri="{BB962C8B-B14F-4D97-AF65-F5344CB8AC3E}">
        <p14:creationId xmlns:p14="http://schemas.microsoft.com/office/powerpoint/2010/main" val="172136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2C98-30A9-9F9D-F088-50420C01AC8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3F026E6-FB6C-5AAB-94E5-1C327B8DA3B3}"/>
              </a:ext>
            </a:extLst>
          </p:cNvPr>
          <p:cNvSpPr>
            <a:spLocks noGrp="1" noChangeArrowheads="1"/>
          </p:cNvSpPr>
          <p:nvPr>
            <p:ph idx="1"/>
          </p:nvPr>
        </p:nvSpPr>
        <p:spPr bwMode="auto">
          <a:xfrm>
            <a:off x="838200" y="365125"/>
            <a:ext cx="49784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abbr</a:t>
            </a: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Abbreviations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abbr</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an abbreviation or an acronym, like "HTML", "CSS", "Mr.", "Dr.", "ASAP", "ATM".</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Marking abbreviations can give useful information to browsers, translation systems and search-engines.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Tip:</a:t>
            </a:r>
            <a:r>
              <a:rPr kumimoji="0" lang="en-US" altLang="en-US" sz="1600" b="0" i="0" u="none" strike="noStrike" cap="none" normalizeH="0" baseline="0" dirty="0">
                <a:ln>
                  <a:noFill/>
                </a:ln>
                <a:solidFill>
                  <a:srgbClr val="000000"/>
                </a:solidFill>
                <a:effectLst/>
                <a:latin typeface="Verdana" panose="020B0604030504040204" pitchFamily="34" charset="0"/>
              </a:rPr>
              <a:t> Use the global title attribute to show the description for the abbreviation/acronym when you mouse over the element.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The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FF0000"/>
                </a:solidFill>
                <a:effectLst/>
                <a:latin typeface="Consolas" panose="020B0609020204030204" pitchFamily="49" charset="0"/>
              </a:rPr>
              <a:t> title</a:t>
            </a:r>
            <a:r>
              <a:rPr kumimoji="0" lang="en-US" altLang="en-US" sz="1600" b="0" i="0" u="none" strike="noStrike" cap="none" normalizeH="0" baseline="0" dirty="0">
                <a:ln>
                  <a:noFill/>
                </a:ln>
                <a:solidFill>
                  <a:srgbClr val="0000CD"/>
                </a:solidFill>
                <a:effectLst/>
                <a:latin typeface="Consolas" panose="020B0609020204030204" pitchFamily="49" charset="0"/>
              </a:rPr>
              <a:t>="World Health Organization"&gt;</a:t>
            </a:r>
            <a:r>
              <a:rPr kumimoji="0" lang="en-US" altLang="en-US" sz="1600" b="0" i="0" u="none" strike="noStrike" cap="none" normalizeH="0" baseline="0" dirty="0">
                <a:ln>
                  <a:noFill/>
                </a:ln>
                <a:solidFill>
                  <a:srgbClr val="000000"/>
                </a:solidFill>
                <a:effectLst/>
                <a:latin typeface="Consolas" panose="020B0609020204030204" pitchFamily="49" charset="0"/>
              </a:rPr>
              <a:t>WHO</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 was founded in 1948.</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71B281A-5EB4-7903-3CBA-9D1FF1E16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A1A8E-A4FA-5A71-797C-E22B9174E84F}"/>
              </a:ext>
            </a:extLst>
          </p:cNvPr>
          <p:cNvSpPr>
            <a:spLocks noGrp="1"/>
          </p:cNvSpPr>
          <p:nvPr>
            <p:ph type="sldNum" sz="quarter" idx="12"/>
          </p:nvPr>
        </p:nvSpPr>
        <p:spPr/>
        <p:txBody>
          <a:bodyPr/>
          <a:lstStyle/>
          <a:p>
            <a:fld id="{9A74A80C-5778-49E5-A000-7BF9B366B601}" type="slidenum">
              <a:rPr lang="en-US" smtClean="0"/>
              <a:t>39</a:t>
            </a:fld>
            <a:endParaRPr lang="en-US"/>
          </a:p>
        </p:txBody>
      </p:sp>
    </p:spTree>
    <p:extLst>
      <p:ext uri="{BB962C8B-B14F-4D97-AF65-F5344CB8AC3E}">
        <p14:creationId xmlns:p14="http://schemas.microsoft.com/office/powerpoint/2010/main" val="3967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CAC-4538-632E-B0DA-C3BE31F822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1C5935-AB06-BBC3-F929-03E905451CA0}"/>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What is HTML?</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stands for </a:t>
            </a:r>
            <a:r>
              <a:rPr lang="en-US" b="1" i="0" dirty="0">
                <a:solidFill>
                  <a:srgbClr val="FF0000"/>
                </a:solidFill>
                <a:effectLst/>
                <a:latin typeface="Verdana" panose="020B0604030504040204" pitchFamily="34" charset="0"/>
              </a:rPr>
              <a:t>Hyper Text Markup Language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is the standard markup language for creating </a:t>
            </a:r>
            <a:r>
              <a:rPr lang="en-US" b="0" i="0" dirty="0">
                <a:solidFill>
                  <a:srgbClr val="000000"/>
                </a:solidFill>
                <a:effectLst/>
                <a:highlight>
                  <a:srgbClr val="FFFF00"/>
                </a:highlight>
                <a:latin typeface="Verdana" panose="020B0604030504040204" pitchFamily="34" charset="0"/>
              </a:rPr>
              <a:t>Web pages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describes the </a:t>
            </a:r>
            <a:r>
              <a:rPr lang="en-US" b="1" i="0" dirty="0">
                <a:solidFill>
                  <a:srgbClr val="000000"/>
                </a:solidFill>
                <a:effectLst/>
                <a:highlight>
                  <a:srgbClr val="FFFF00"/>
                </a:highlight>
                <a:latin typeface="Verdana" panose="020B0604030504040204" pitchFamily="34" charset="0"/>
              </a:rPr>
              <a:t>structure</a:t>
            </a:r>
            <a:r>
              <a:rPr lang="en-US" b="0" i="0" dirty="0">
                <a:solidFill>
                  <a:srgbClr val="000000"/>
                </a:solidFill>
                <a:effectLst/>
                <a:latin typeface="Verdana" panose="020B0604030504040204" pitchFamily="34" charset="0"/>
              </a:rPr>
              <a:t> of a Web page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consists of a </a:t>
            </a:r>
            <a:r>
              <a:rPr lang="en-US" b="0" i="0" dirty="0">
                <a:solidFill>
                  <a:srgbClr val="000000"/>
                </a:solidFill>
                <a:effectLst/>
                <a:highlight>
                  <a:srgbClr val="00FF00"/>
                </a:highlight>
                <a:latin typeface="Verdana" panose="020B0604030504040204" pitchFamily="34" charset="0"/>
              </a:rPr>
              <a:t>series of </a:t>
            </a:r>
            <a:r>
              <a:rPr lang="en-US" b="1" i="0" dirty="0">
                <a:solidFill>
                  <a:srgbClr val="000000"/>
                </a:solidFill>
                <a:effectLst/>
                <a:highlight>
                  <a:srgbClr val="00FF00"/>
                </a:highlight>
                <a:latin typeface="Verdana" panose="020B0604030504040204" pitchFamily="34" charset="0"/>
              </a:rPr>
              <a:t>elements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tell the browser </a:t>
            </a:r>
            <a:r>
              <a:rPr lang="en-US" b="0" i="0" dirty="0">
                <a:solidFill>
                  <a:srgbClr val="000000"/>
                </a:solidFill>
                <a:effectLst/>
                <a:highlight>
                  <a:srgbClr val="FFFF00"/>
                </a:highlight>
                <a:latin typeface="Verdana" panose="020B0604030504040204" pitchFamily="34" charset="0"/>
              </a:rPr>
              <a:t>how to display the content</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label pieces of content such as </a:t>
            </a:r>
            <a:r>
              <a:rPr lang="en-US" b="0" i="0" dirty="0">
                <a:solidFill>
                  <a:srgbClr val="000000"/>
                </a:solidFill>
                <a:effectLst/>
                <a:highlight>
                  <a:srgbClr val="FFFF00"/>
                </a:highlight>
                <a:latin typeface="Verdana" panose="020B0604030504040204" pitchFamily="34" charset="0"/>
              </a:rPr>
              <a:t>"this is a heading", "this is a paragraph", "this is a link", </a:t>
            </a:r>
            <a:r>
              <a:rPr lang="en-US" b="0" i="0" dirty="0" err="1">
                <a:solidFill>
                  <a:srgbClr val="000000"/>
                </a:solidFill>
                <a:effectLst/>
                <a:highlight>
                  <a:srgbClr val="FFFF00"/>
                </a:highlight>
                <a:latin typeface="Verdana" panose="020B0604030504040204" pitchFamily="34" charset="0"/>
              </a:rPr>
              <a:t>etc</a:t>
            </a:r>
            <a:endParaRPr lang="en-US" b="0" i="0" dirty="0">
              <a:solidFill>
                <a:srgbClr val="000000"/>
              </a:solidFill>
              <a:effectLst/>
              <a:highlight>
                <a:srgbClr val="FFFF00"/>
              </a:highlight>
              <a:latin typeface="Verdana" panose="020B0604030504040204" pitchFamily="34" charset="0"/>
            </a:endParaRPr>
          </a:p>
          <a:p>
            <a:endParaRPr lang="en-US" dirty="0"/>
          </a:p>
        </p:txBody>
      </p:sp>
      <p:sp>
        <p:nvSpPr>
          <p:cNvPr id="4" name="Footer Placeholder 3">
            <a:extLst>
              <a:ext uri="{FF2B5EF4-FFF2-40B4-BE49-F238E27FC236}">
                <a16:creationId xmlns:a16="http://schemas.microsoft.com/office/drawing/2014/main" id="{F98460BC-65A8-F908-A961-B37168E6F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4880BA-B4F4-F9E2-7354-D74CD1CB1FBC}"/>
              </a:ext>
            </a:extLst>
          </p:cNvPr>
          <p:cNvSpPr>
            <a:spLocks noGrp="1"/>
          </p:cNvSpPr>
          <p:nvPr>
            <p:ph type="sldNum" sz="quarter" idx="12"/>
          </p:nvPr>
        </p:nvSpPr>
        <p:spPr/>
        <p:txBody>
          <a:bodyPr/>
          <a:lstStyle/>
          <a:p>
            <a:fld id="{9A74A80C-5778-49E5-A000-7BF9B366B601}" type="slidenum">
              <a:rPr lang="en-US" smtClean="0"/>
              <a:t>4</a:t>
            </a:fld>
            <a:endParaRPr lang="en-US"/>
          </a:p>
        </p:txBody>
      </p:sp>
    </p:spTree>
    <p:extLst>
      <p:ext uri="{BB962C8B-B14F-4D97-AF65-F5344CB8AC3E}">
        <p14:creationId xmlns:p14="http://schemas.microsoft.com/office/powerpoint/2010/main" val="370896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C75BEA-0E47-29A2-EDE8-5F01B9534714}"/>
              </a:ext>
            </a:extLst>
          </p:cNvPr>
          <p:cNvSpPr>
            <a:spLocks noGrp="1" noChangeArrowheads="1"/>
          </p:cNvSpPr>
          <p:nvPr>
            <p:ph idx="1"/>
          </p:nvPr>
        </p:nvSpPr>
        <p:spPr bwMode="auto">
          <a:xfrm>
            <a:off x="482600" y="157728"/>
            <a:ext cx="50800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&lt;address&gt; for Contact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tag defines the contact information for the author/owner of a document or an article.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contact information can be an email address, URL, physical address, phone number, social media handle, etc.</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text in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600" b="0" i="1" u="none" strike="noStrike" cap="none" normalizeH="0" baseline="0" dirty="0">
                <a:ln>
                  <a:noFill/>
                </a:ln>
                <a:solidFill>
                  <a:srgbClr val="000000"/>
                </a:solidFill>
                <a:effectLst/>
                <a:latin typeface="Verdana" panose="020B0604030504040204" pitchFamily="34" charset="0"/>
              </a:rPr>
              <a:t>italic,</a:t>
            </a:r>
            <a:r>
              <a:rPr kumimoji="0" lang="en-US" altLang="en-US" sz="1600" b="0" i="0" u="none" strike="noStrike" cap="none" normalizeH="0" baseline="0" dirty="0">
                <a:ln>
                  <a:noFill/>
                </a:ln>
                <a:solidFill>
                  <a:srgbClr val="000000"/>
                </a:solidFill>
                <a:effectLst/>
                <a:latin typeface="Verdana" panose="020B0604030504040204" pitchFamily="34" charset="0"/>
              </a:rPr>
              <a:t> and browsers will always add a line break before and after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Written by John Doe.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Visit us at: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Example.com</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Box 564, Disneyland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USA</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70E9F5-EC51-E9AF-D979-6BAD93941BB1}"/>
              </a:ext>
            </a:extLst>
          </p:cNvPr>
          <p:cNvPicPr>
            <a:picLocks noChangeAspect="1"/>
          </p:cNvPicPr>
          <p:nvPr/>
        </p:nvPicPr>
        <p:blipFill>
          <a:blip r:embed="rId2"/>
          <a:stretch>
            <a:fillRect/>
          </a:stretch>
        </p:blipFill>
        <p:spPr>
          <a:xfrm>
            <a:off x="5845175" y="474662"/>
            <a:ext cx="5581650" cy="1514475"/>
          </a:xfrm>
          <a:prstGeom prst="rect">
            <a:avLst/>
          </a:prstGeom>
        </p:spPr>
      </p:pic>
      <p:sp>
        <p:nvSpPr>
          <p:cNvPr id="6" name="Footer Placeholder 5">
            <a:extLst>
              <a:ext uri="{FF2B5EF4-FFF2-40B4-BE49-F238E27FC236}">
                <a16:creationId xmlns:a16="http://schemas.microsoft.com/office/drawing/2014/main" id="{8409F577-045C-B752-8644-BF22506D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B9E64-964F-A67B-F32F-E0701CF59364}"/>
              </a:ext>
            </a:extLst>
          </p:cNvPr>
          <p:cNvSpPr>
            <a:spLocks noGrp="1"/>
          </p:cNvSpPr>
          <p:nvPr>
            <p:ph type="sldNum" sz="quarter" idx="12"/>
          </p:nvPr>
        </p:nvSpPr>
        <p:spPr/>
        <p:txBody>
          <a:bodyPr/>
          <a:lstStyle/>
          <a:p>
            <a:fld id="{9A74A80C-5778-49E5-A000-7BF9B366B601}" type="slidenum">
              <a:rPr lang="en-US" smtClean="0"/>
              <a:t>40</a:t>
            </a:fld>
            <a:endParaRPr lang="en-US"/>
          </a:p>
        </p:txBody>
      </p:sp>
    </p:spTree>
    <p:extLst>
      <p:ext uri="{BB962C8B-B14F-4D97-AF65-F5344CB8AC3E}">
        <p14:creationId xmlns:p14="http://schemas.microsoft.com/office/powerpoint/2010/main" val="1722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955FEA-CC39-8BCD-C689-547F31AECD2F}"/>
              </a:ext>
            </a:extLst>
          </p:cNvPr>
          <p:cNvSpPr>
            <a:spLocks noGrp="1" noChangeArrowheads="1"/>
          </p:cNvSpPr>
          <p:nvPr>
            <p:ph idx="1"/>
          </p:nvPr>
        </p:nvSpPr>
        <p:spPr bwMode="auto">
          <a:xfrm>
            <a:off x="838200" y="548366"/>
            <a:ext cx="5130800"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&lt;cite&gt; for Work Title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title of a creative work (e.g. a book, a poem, a song, a movie, a painting, a sculpture, etc.).</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a:t>
            </a:r>
            <a:r>
              <a:rPr kumimoji="0" lang="en-US" altLang="en-US" sz="1800" b="0" i="0" u="none" strike="noStrike" cap="none" normalizeH="0" baseline="0" dirty="0">
                <a:ln>
                  <a:noFill/>
                </a:ln>
                <a:solidFill>
                  <a:srgbClr val="000000"/>
                </a:solidFill>
                <a:effectLst/>
                <a:latin typeface="Verdana" panose="020B0604030504040204" pitchFamily="34" charset="0"/>
              </a:rPr>
              <a:t> A person's name is not the title of a work.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text in the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800" b="0" i="1" u="none" strike="noStrike" cap="none" normalizeH="0" baseline="0" dirty="0">
                <a:ln>
                  <a:noFill/>
                </a:ln>
                <a:solidFill>
                  <a:srgbClr val="000000"/>
                </a:solidFill>
                <a:effectLst/>
                <a:latin typeface="Verdana" panose="020B0604030504040204" pitchFamily="34" charset="0"/>
              </a:rPr>
              <a:t>italic</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The Scream</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by Edvard Munch. Painted in 1893.</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5CD320B-30F5-1655-35A3-641B92C868D9}"/>
              </a:ext>
            </a:extLst>
          </p:cNvPr>
          <p:cNvPicPr>
            <a:picLocks noChangeAspect="1"/>
          </p:cNvPicPr>
          <p:nvPr/>
        </p:nvPicPr>
        <p:blipFill>
          <a:blip r:embed="rId2"/>
          <a:stretch>
            <a:fillRect/>
          </a:stretch>
        </p:blipFill>
        <p:spPr>
          <a:xfrm>
            <a:off x="6602412" y="669465"/>
            <a:ext cx="4116388" cy="4832810"/>
          </a:xfrm>
          <a:prstGeom prst="rect">
            <a:avLst/>
          </a:prstGeom>
        </p:spPr>
      </p:pic>
      <p:sp>
        <p:nvSpPr>
          <p:cNvPr id="6" name="Footer Placeholder 5">
            <a:extLst>
              <a:ext uri="{FF2B5EF4-FFF2-40B4-BE49-F238E27FC236}">
                <a16:creationId xmlns:a16="http://schemas.microsoft.com/office/drawing/2014/main" id="{17C77732-5253-73E9-E607-DA121C98E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871DE-CE2C-A83F-D0D8-69FD805430BD}"/>
              </a:ext>
            </a:extLst>
          </p:cNvPr>
          <p:cNvSpPr>
            <a:spLocks noGrp="1"/>
          </p:cNvSpPr>
          <p:nvPr>
            <p:ph type="sldNum" sz="quarter" idx="12"/>
          </p:nvPr>
        </p:nvSpPr>
        <p:spPr/>
        <p:txBody>
          <a:bodyPr/>
          <a:lstStyle/>
          <a:p>
            <a:fld id="{9A74A80C-5778-49E5-A000-7BF9B366B601}" type="slidenum">
              <a:rPr lang="en-US" smtClean="0"/>
              <a:t>41</a:t>
            </a:fld>
            <a:endParaRPr lang="en-US"/>
          </a:p>
        </p:txBody>
      </p:sp>
    </p:spTree>
    <p:extLst>
      <p:ext uri="{BB962C8B-B14F-4D97-AF65-F5344CB8AC3E}">
        <p14:creationId xmlns:p14="http://schemas.microsoft.com/office/powerpoint/2010/main" val="148120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CB89D2-BA81-8D37-E45D-FD122A0CD985}"/>
              </a:ext>
            </a:extLst>
          </p:cNvPr>
          <p:cNvSpPr>
            <a:spLocks noGrp="1" noChangeArrowheads="1"/>
          </p:cNvSpPr>
          <p:nvPr>
            <p:ph idx="1"/>
          </p:nvPr>
        </p:nvSpPr>
        <p:spPr bwMode="auto">
          <a:xfrm>
            <a:off x="342900" y="150471"/>
            <a:ext cx="4178300" cy="30118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2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bdo</a:t>
            </a: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Bi-Directional Override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BDO stands for Bi-Directional 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The HTML </a:t>
            </a:r>
            <a:r>
              <a:rPr kumimoji="0" lang="en-US" altLang="en-US" sz="1400" b="0" i="0" u="none" strike="noStrike" cap="none" normalizeH="0" baseline="0" dirty="0">
                <a:ln>
                  <a:noFill/>
                </a:ln>
                <a:solidFill>
                  <a:srgbClr val="DC143C"/>
                </a:solidFill>
                <a:effectLst/>
                <a:latin typeface="Consolas" panose="020B0609020204030204" pitchFamily="49" charset="0"/>
              </a:rPr>
              <a:t>&lt;</a:t>
            </a:r>
            <a:r>
              <a:rPr kumimoji="0" lang="en-US" altLang="en-US" sz="1400" b="0" i="0" u="none" strike="noStrike" cap="none" normalizeH="0" baseline="0" dirty="0" err="1">
                <a:ln>
                  <a:noFill/>
                </a:ln>
                <a:solidFill>
                  <a:srgbClr val="DC143C"/>
                </a:solidFill>
                <a:effectLst/>
                <a:latin typeface="Consolas" panose="020B0609020204030204" pitchFamily="49" charset="0"/>
              </a:rPr>
              <a:t>bdo</a:t>
            </a:r>
            <a:r>
              <a:rPr kumimoji="0" lang="en-US" altLang="en-US" sz="1400" b="0" i="0" u="none" strike="noStrike" cap="none" normalizeH="0" baseline="0" dirty="0">
                <a:ln>
                  <a:noFill/>
                </a:ln>
                <a:solidFill>
                  <a:srgbClr val="DC143C"/>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Verdana" panose="020B0604030504040204" pitchFamily="34" charset="0"/>
              </a:rPr>
              <a:t> tag is used to override the current text direction: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FF0000"/>
                </a:solidFill>
                <a:effectLst/>
                <a:latin typeface="Consolas" panose="020B0609020204030204" pitchFamily="49" charset="0"/>
              </a:rPr>
              <a:t> </a:t>
            </a:r>
            <a:r>
              <a:rPr kumimoji="0" lang="en-US" altLang="en-US" sz="1400" b="0" i="0" u="none" strike="noStrike" cap="none" normalizeH="0" baseline="0" dirty="0" err="1">
                <a:ln>
                  <a:noFill/>
                </a:ln>
                <a:solidFill>
                  <a:srgbClr val="FF0000"/>
                </a:solidFill>
                <a:effectLst/>
                <a:latin typeface="Consolas" panose="020B0609020204030204" pitchFamily="49" charset="0"/>
              </a:rPr>
              <a:t>dir</a:t>
            </a:r>
            <a:r>
              <a:rPr kumimoji="0" lang="en-US" altLang="en-US" sz="1400" b="0" i="0" u="none" strike="noStrike" cap="none" normalizeH="0" baseline="0" dirty="0">
                <a:ln>
                  <a:noFill/>
                </a:ln>
                <a:solidFill>
                  <a:srgbClr val="0000CD"/>
                </a:solidFill>
                <a:effectLst/>
                <a:latin typeface="Consolas" panose="020B0609020204030204" pitchFamily="49" charset="0"/>
              </a:rPr>
              <a:t>="</a:t>
            </a:r>
            <a:r>
              <a:rPr kumimoji="0" lang="en-US" altLang="en-US" sz="1400" b="0" i="0" u="none" strike="noStrike" cap="none" normalizeH="0" baseline="0" dirty="0" err="1">
                <a:ln>
                  <a:noFill/>
                </a:ln>
                <a:solidFill>
                  <a:srgbClr val="0000CD"/>
                </a:solidFill>
                <a:effectLst/>
                <a:latin typeface="Consolas" panose="020B0609020204030204" pitchFamily="49" charset="0"/>
              </a:rPr>
              <a:t>rtl</a:t>
            </a:r>
            <a:r>
              <a:rPr kumimoji="0" lang="en-US" altLang="en-US" sz="1400" b="0" i="0" u="none" strike="noStrike" cap="none" normalizeH="0" baseline="0" dirty="0">
                <a:ln>
                  <a:noFill/>
                </a:ln>
                <a:solidFill>
                  <a:srgbClr val="0000CD"/>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This text will be written from right to left</a:t>
            </a: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a:ln>
                  <a:noFill/>
                </a:ln>
                <a:solidFill>
                  <a:srgbClr val="A52A2A"/>
                </a:solidFill>
                <a:effectLst/>
                <a:latin typeface="Consolas" panose="020B0609020204030204" pitchFamily="49" charset="0"/>
              </a:rPr>
              <a: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1FF518C-96E6-63D1-BA68-8833A94C3010}"/>
              </a:ext>
            </a:extLst>
          </p:cNvPr>
          <p:cNvPicPr>
            <a:picLocks noChangeAspect="1"/>
          </p:cNvPicPr>
          <p:nvPr/>
        </p:nvPicPr>
        <p:blipFill>
          <a:blip r:embed="rId2"/>
          <a:stretch>
            <a:fillRect/>
          </a:stretch>
        </p:blipFill>
        <p:spPr>
          <a:xfrm>
            <a:off x="4921250" y="1500187"/>
            <a:ext cx="5600700" cy="1343025"/>
          </a:xfrm>
          <a:prstGeom prst="rect">
            <a:avLst/>
          </a:prstGeom>
        </p:spPr>
      </p:pic>
      <p:pic>
        <p:nvPicPr>
          <p:cNvPr id="7" name="Picture 6">
            <a:extLst>
              <a:ext uri="{FF2B5EF4-FFF2-40B4-BE49-F238E27FC236}">
                <a16:creationId xmlns:a16="http://schemas.microsoft.com/office/drawing/2014/main" id="{95A59399-EF1E-06A7-7E9F-BD700B8483DA}"/>
              </a:ext>
            </a:extLst>
          </p:cNvPr>
          <p:cNvPicPr>
            <a:picLocks noChangeAspect="1"/>
          </p:cNvPicPr>
          <p:nvPr/>
        </p:nvPicPr>
        <p:blipFill>
          <a:blip r:embed="rId3"/>
          <a:stretch>
            <a:fillRect/>
          </a:stretch>
        </p:blipFill>
        <p:spPr>
          <a:xfrm>
            <a:off x="4968875" y="609600"/>
            <a:ext cx="5553075" cy="723900"/>
          </a:xfrm>
          <a:prstGeom prst="rect">
            <a:avLst/>
          </a:prstGeom>
        </p:spPr>
      </p:pic>
      <p:graphicFrame>
        <p:nvGraphicFramePr>
          <p:cNvPr id="8" name="Content Placeholder 3">
            <a:extLst>
              <a:ext uri="{FF2B5EF4-FFF2-40B4-BE49-F238E27FC236}">
                <a16:creationId xmlns:a16="http://schemas.microsoft.com/office/drawing/2014/main" id="{6354C565-405C-E3DF-8CFB-07D2388C30DE}"/>
              </a:ext>
            </a:extLst>
          </p:cNvPr>
          <p:cNvGraphicFramePr>
            <a:graphicFrameLocks/>
          </p:cNvGraphicFramePr>
          <p:nvPr>
            <p:extLst>
              <p:ext uri="{D42A27DB-BD31-4B8C-83A1-F6EECF244321}">
                <p14:modId xmlns:p14="http://schemas.microsoft.com/office/powerpoint/2010/main" val="2345683306"/>
              </p:ext>
            </p:extLst>
          </p:nvPr>
        </p:nvGraphicFramePr>
        <p:xfrm>
          <a:off x="4633169" y="3009899"/>
          <a:ext cx="7421461" cy="3535680"/>
        </p:xfrm>
        <a:graphic>
          <a:graphicData uri="http://schemas.openxmlformats.org/drawingml/2006/table">
            <a:tbl>
              <a:tblPr/>
              <a:tblGrid>
                <a:gridCol w="1482328">
                  <a:extLst>
                    <a:ext uri="{9D8B030D-6E8A-4147-A177-3AD203B41FA5}">
                      <a16:colId xmlns:a16="http://schemas.microsoft.com/office/drawing/2014/main" val="1589033844"/>
                    </a:ext>
                  </a:extLst>
                </a:gridCol>
                <a:gridCol w="5939133">
                  <a:extLst>
                    <a:ext uri="{9D8B030D-6E8A-4147-A177-3AD203B41FA5}">
                      <a16:colId xmlns:a16="http://schemas.microsoft.com/office/drawing/2014/main" val="215364360"/>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74439865"/>
                  </a:ext>
                </a:extLst>
              </a:tr>
              <a:tr h="0">
                <a:tc>
                  <a:txBody>
                    <a:bodyPr/>
                    <a:lstStyle/>
                    <a:p>
                      <a:pPr algn="l" fontAlgn="t"/>
                      <a:r>
                        <a:rPr lang="en-US">
                          <a:effectLst/>
                          <a:hlinkClick r:id="rId4"/>
                        </a:rPr>
                        <a:t>&lt;abbr&gt;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abbreviation or acronym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66722861"/>
                  </a:ext>
                </a:extLst>
              </a:tr>
              <a:tr h="0">
                <a:tc>
                  <a:txBody>
                    <a:bodyPr/>
                    <a:lstStyle/>
                    <a:p>
                      <a:pPr algn="l" fontAlgn="t"/>
                      <a:r>
                        <a:rPr lang="en-US">
                          <a:effectLst/>
                          <a:hlinkClick r:id="rId5"/>
                        </a:rPr>
                        <a:t>&lt;address&gt;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contact information for the author/owner of a document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2776302"/>
                  </a:ext>
                </a:extLst>
              </a:tr>
              <a:tr h="0">
                <a:tc>
                  <a:txBody>
                    <a:bodyPr/>
                    <a:lstStyle/>
                    <a:p>
                      <a:pPr algn="l" fontAlgn="t"/>
                      <a:r>
                        <a:rPr lang="en-US">
                          <a:effectLst/>
                          <a:hlinkClick r:id="rId6"/>
                        </a:rPr>
                        <a:t>&lt;bdo&gt;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Defines the text direction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28109504"/>
                  </a:ext>
                </a:extLst>
              </a:tr>
              <a:tr h="0">
                <a:tc>
                  <a:txBody>
                    <a:bodyPr/>
                    <a:lstStyle/>
                    <a:p>
                      <a:pPr algn="l" fontAlgn="t"/>
                      <a:r>
                        <a:rPr lang="en-US">
                          <a:effectLst/>
                          <a:hlinkClick r:id="rId7"/>
                        </a:rPr>
                        <a:t>&lt;blockquote&gt;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section that is quoted from another source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1107728"/>
                  </a:ext>
                </a:extLst>
              </a:tr>
              <a:tr h="0">
                <a:tc>
                  <a:txBody>
                    <a:bodyPr/>
                    <a:lstStyle/>
                    <a:p>
                      <a:pPr algn="l" fontAlgn="t"/>
                      <a:r>
                        <a:rPr lang="en-US">
                          <a:effectLst/>
                          <a:hlinkClick r:id="rId8"/>
                        </a:rPr>
                        <a:t>&lt;cite&gt;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the title of a work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89237483"/>
                  </a:ext>
                </a:extLst>
              </a:tr>
              <a:tr h="0">
                <a:tc>
                  <a:txBody>
                    <a:bodyPr/>
                    <a:lstStyle/>
                    <a:p>
                      <a:pPr algn="l" fontAlgn="t"/>
                      <a:r>
                        <a:rPr lang="en-US">
                          <a:effectLst/>
                          <a:hlinkClick r:id="rId9"/>
                        </a:rPr>
                        <a:t>&lt;q&gt;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short inline quotation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15866461"/>
                  </a:ext>
                </a:extLst>
              </a:tr>
            </a:tbl>
          </a:graphicData>
        </a:graphic>
      </p:graphicFrame>
      <p:sp>
        <p:nvSpPr>
          <p:cNvPr id="9" name="Footer Placeholder 8">
            <a:extLst>
              <a:ext uri="{FF2B5EF4-FFF2-40B4-BE49-F238E27FC236}">
                <a16:creationId xmlns:a16="http://schemas.microsoft.com/office/drawing/2014/main" id="{80D60436-9BE6-A549-5329-351FBD835E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C8E191BE-2382-2A9F-C19D-3E627856D8AA}"/>
              </a:ext>
            </a:extLst>
          </p:cNvPr>
          <p:cNvSpPr>
            <a:spLocks noGrp="1"/>
          </p:cNvSpPr>
          <p:nvPr>
            <p:ph type="sldNum" sz="quarter" idx="12"/>
          </p:nvPr>
        </p:nvSpPr>
        <p:spPr/>
        <p:txBody>
          <a:bodyPr/>
          <a:lstStyle/>
          <a:p>
            <a:fld id="{9A74A80C-5778-49E5-A000-7BF9B366B601}" type="slidenum">
              <a:rPr lang="en-US" smtClean="0"/>
              <a:t>42</a:t>
            </a:fld>
            <a:endParaRPr lang="en-US"/>
          </a:p>
        </p:txBody>
      </p:sp>
    </p:spTree>
    <p:extLst>
      <p:ext uri="{BB962C8B-B14F-4D97-AF65-F5344CB8AC3E}">
        <p14:creationId xmlns:p14="http://schemas.microsoft.com/office/powerpoint/2010/main" val="201928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93638-CBAA-5900-60D9-E9614224F09C}"/>
              </a:ext>
            </a:extLst>
          </p:cNvPr>
          <p:cNvSpPr>
            <a:spLocks noGrp="1"/>
          </p:cNvSpPr>
          <p:nvPr>
            <p:ph idx="1"/>
          </p:nvPr>
        </p:nvSpPr>
        <p:spPr>
          <a:xfrm>
            <a:off x="838200" y="593725"/>
            <a:ext cx="10515600" cy="2187575"/>
          </a:xfrm>
        </p:spPr>
        <p:txBody>
          <a:bodyPr/>
          <a:lstStyle/>
          <a:p>
            <a:pPr algn="l"/>
            <a:r>
              <a:rPr lang="en-US" b="0" i="0" dirty="0">
                <a:solidFill>
                  <a:srgbClr val="000000"/>
                </a:solidFill>
                <a:effectLst/>
                <a:latin typeface="Segoe UI" panose="020B0502040204020203" pitchFamily="34" charset="0"/>
              </a:rPr>
              <a:t>HTML Comment Tag</a:t>
            </a:r>
          </a:p>
          <a:p>
            <a:pPr algn="l"/>
            <a:r>
              <a:rPr lang="en-US" b="0" i="0" dirty="0">
                <a:solidFill>
                  <a:srgbClr val="000000"/>
                </a:solidFill>
                <a:effectLst/>
                <a:latin typeface="Verdana" panose="020B0604030504040204" pitchFamily="34" charset="0"/>
              </a:rPr>
              <a:t>You can add comments to your HTML source by using the following syntax:</a:t>
            </a:r>
          </a:p>
          <a:p>
            <a:pPr algn="l"/>
            <a:r>
              <a:rPr lang="en-US" b="0" i="0" dirty="0">
                <a:solidFill>
                  <a:srgbClr val="008000"/>
                </a:solidFill>
                <a:effectLst/>
                <a:latin typeface="Consolas" panose="020B0609020204030204" pitchFamily="49" charset="0"/>
              </a:rPr>
              <a:t>&lt;!-- Write your comments here --&gt;</a:t>
            </a:r>
            <a:endParaRPr lang="en-US" b="0" i="0" dirty="0">
              <a:solidFill>
                <a:srgbClr val="000000"/>
              </a:solidFill>
              <a:effectLst/>
              <a:latin typeface="Consolas" panose="020B0609020204030204" pitchFamily="49" charset="0"/>
            </a:endParaRPr>
          </a:p>
          <a:p>
            <a:endParaRPr lang="en-US" dirty="0"/>
          </a:p>
        </p:txBody>
      </p:sp>
      <p:sp>
        <p:nvSpPr>
          <p:cNvPr id="4" name="Content Placeholder 2">
            <a:extLst>
              <a:ext uri="{FF2B5EF4-FFF2-40B4-BE49-F238E27FC236}">
                <a16:creationId xmlns:a16="http://schemas.microsoft.com/office/drawing/2014/main" id="{8E97FF46-2D53-05D8-2710-F1E695621195}"/>
              </a:ext>
            </a:extLst>
          </p:cNvPr>
          <p:cNvSpPr txBox="1">
            <a:spLocks/>
          </p:cNvSpPr>
          <p:nvPr/>
        </p:nvSpPr>
        <p:spPr>
          <a:xfrm>
            <a:off x="838200" y="3429000"/>
            <a:ext cx="9093200" cy="2987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Add Comments</a:t>
            </a:r>
          </a:p>
          <a:p>
            <a:r>
              <a:rPr lang="en-US" dirty="0">
                <a:solidFill>
                  <a:srgbClr val="000000"/>
                </a:solidFill>
                <a:latin typeface="Verdana" panose="020B0604030504040204" pitchFamily="34" charset="0"/>
              </a:rPr>
              <a:t>With comments you can place notifications and reminders in your HTML code:</a:t>
            </a:r>
          </a:p>
          <a:p>
            <a:r>
              <a:rPr lang="en-US" dirty="0">
                <a:solidFill>
                  <a:srgbClr val="000000"/>
                </a:solidFill>
                <a:latin typeface="Segoe UI" panose="020B0502040204020203" pitchFamily="34" charset="0"/>
              </a:rPr>
              <a:t>Example</a:t>
            </a:r>
          </a:p>
          <a:p>
            <a:r>
              <a:rPr lang="en-US" dirty="0">
                <a:solidFill>
                  <a:srgbClr val="008000"/>
                </a:solidFill>
                <a:latin typeface="Consolas" panose="020B0609020204030204" pitchFamily="49" charset="0"/>
              </a:rPr>
              <a:t>&lt;!-- This is a comment --&gt;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&lt;!-- Remember to add more information here --&gt;</a:t>
            </a:r>
            <a:endParaRPr lang="en-US" dirty="0">
              <a:solidFill>
                <a:srgbClr val="000000"/>
              </a:solidFill>
              <a:latin typeface="Consolas" panose="020B0609020204030204" pitchFamily="49" charset="0"/>
            </a:endParaRPr>
          </a:p>
          <a:p>
            <a:endParaRPr lang="en-US" dirty="0"/>
          </a:p>
        </p:txBody>
      </p:sp>
      <p:cxnSp>
        <p:nvCxnSpPr>
          <p:cNvPr id="6" name="Straight Connector 5">
            <a:extLst>
              <a:ext uri="{FF2B5EF4-FFF2-40B4-BE49-F238E27FC236}">
                <a16:creationId xmlns:a16="http://schemas.microsoft.com/office/drawing/2014/main" id="{73BFD3D0-DA53-8432-6F69-DA9DECC530F4}"/>
              </a:ext>
            </a:extLst>
          </p:cNvPr>
          <p:cNvCxnSpPr/>
          <p:nvPr/>
        </p:nvCxnSpPr>
        <p:spPr>
          <a:xfrm>
            <a:off x="838200" y="3009900"/>
            <a:ext cx="105537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EB8EBB9-DEA5-2A6D-D5CE-AAB4E3601759}"/>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99F5421-8D30-EEF1-2202-50B3B010A9FF}"/>
              </a:ext>
            </a:extLst>
          </p:cNvPr>
          <p:cNvSpPr>
            <a:spLocks noGrp="1"/>
          </p:cNvSpPr>
          <p:nvPr>
            <p:ph type="sldNum" sz="quarter" idx="12"/>
          </p:nvPr>
        </p:nvSpPr>
        <p:spPr/>
        <p:txBody>
          <a:bodyPr/>
          <a:lstStyle/>
          <a:p>
            <a:fld id="{9A74A80C-5778-49E5-A000-7BF9B366B601}" type="slidenum">
              <a:rPr lang="en-US" smtClean="0"/>
              <a:t>43</a:t>
            </a:fld>
            <a:endParaRPr lang="en-US"/>
          </a:p>
        </p:txBody>
      </p:sp>
    </p:spTree>
    <p:extLst>
      <p:ext uri="{BB962C8B-B14F-4D97-AF65-F5344CB8AC3E}">
        <p14:creationId xmlns:p14="http://schemas.microsoft.com/office/powerpoint/2010/main" val="46961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7B3D-375B-8944-5345-8B80A9FD3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F1734E-8909-3290-DFA7-EFE3910C3278}"/>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Hide Content</a:t>
            </a:r>
          </a:p>
          <a:p>
            <a:pPr algn="l"/>
            <a:r>
              <a:rPr lang="en-US" b="0" i="0" dirty="0">
                <a:solidFill>
                  <a:srgbClr val="000000"/>
                </a:solidFill>
                <a:effectLst/>
                <a:latin typeface="Verdana" panose="020B0604030504040204" pitchFamily="34" charset="0"/>
              </a:rPr>
              <a:t>Comments can be used to hide content.</a:t>
            </a:r>
          </a:p>
          <a:p>
            <a:pPr algn="l"/>
            <a:r>
              <a:rPr lang="en-US" b="0" i="0" dirty="0">
                <a:solidFill>
                  <a:srgbClr val="000000"/>
                </a:solidFill>
                <a:effectLst/>
                <a:latin typeface="Verdana" panose="020B0604030504040204" pitchFamily="34" charset="0"/>
              </a:rPr>
              <a:t>This can be helpful if you hide content temporarily:</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8000"/>
                </a:solidFill>
                <a:effectLst/>
                <a:latin typeface="Consolas" panose="020B0609020204030204" pitchFamily="49" charset="0"/>
              </a:rPr>
              <a:t>&lt;!-- &lt;p&gt;This is another paragraph &lt;/p&gt; --&gt;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 too.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234D7CF8-1420-9934-16C5-F8C0D75BE7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60A563-05C3-06AC-7FB7-D411CE19E516}"/>
              </a:ext>
            </a:extLst>
          </p:cNvPr>
          <p:cNvSpPr>
            <a:spLocks noGrp="1"/>
          </p:cNvSpPr>
          <p:nvPr>
            <p:ph type="sldNum" sz="quarter" idx="12"/>
          </p:nvPr>
        </p:nvSpPr>
        <p:spPr/>
        <p:txBody>
          <a:bodyPr/>
          <a:lstStyle/>
          <a:p>
            <a:fld id="{9A74A80C-5778-49E5-A000-7BF9B366B601}" type="slidenum">
              <a:rPr lang="en-US" smtClean="0"/>
              <a:t>44</a:t>
            </a:fld>
            <a:endParaRPr lang="en-US"/>
          </a:p>
        </p:txBody>
      </p:sp>
    </p:spTree>
    <p:extLst>
      <p:ext uri="{BB962C8B-B14F-4D97-AF65-F5344CB8AC3E}">
        <p14:creationId xmlns:p14="http://schemas.microsoft.com/office/powerpoint/2010/main" val="427792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8BB776A-6100-81D7-1A4F-E6C7EA182F1F}"/>
              </a:ext>
            </a:extLst>
          </p:cNvPr>
          <p:cNvSpPr>
            <a:spLocks noGrp="1" noChangeArrowheads="1"/>
          </p:cNvSpPr>
          <p:nvPr>
            <p:ph idx="1"/>
          </p:nvPr>
        </p:nvSpPr>
        <p:spPr bwMode="auto">
          <a:xfrm>
            <a:off x="558801" y="925035"/>
            <a:ext cx="4635500" cy="416648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also hide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more than one line</a:t>
            </a:r>
            <a:r>
              <a:rPr kumimoji="0" lang="en-US" altLang="en-US" sz="1800" b="0" i="0" u="none" strike="noStrike" cap="none" normalizeH="0" baseline="0" dirty="0">
                <a:ln>
                  <a:noFill/>
                </a:ln>
                <a:solidFill>
                  <a:srgbClr val="000000"/>
                </a:solidFill>
                <a:effectLst/>
                <a:latin typeface="Verdana" panose="020B0604030504040204" pitchFamily="34" charset="0"/>
              </a:rPr>
              <a:t>. Everything between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a:ln>
                  <a:noFill/>
                </a:ln>
                <a:solidFill>
                  <a:srgbClr val="000000"/>
                </a:solidFill>
                <a:effectLst/>
                <a:latin typeface="Verdana" panose="020B0604030504040204" pitchFamily="34" charset="0"/>
              </a:rPr>
              <a:t> and the </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will be hidden from the display.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Hide a section of HTML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&lt;p&gt;Look at this cool image:&lt;/p&gt;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r>
              <a:rPr kumimoji="0" lang="en-US" altLang="en-US" sz="1800" b="0" i="0" u="none" strike="noStrike" cap="none" normalizeH="0" baseline="0" dirty="0" err="1">
                <a:ln>
                  <a:noFill/>
                </a:ln>
                <a:solidFill>
                  <a:srgbClr val="008000"/>
                </a:solidFill>
                <a:effectLst/>
                <a:latin typeface="Consolas" panose="020B0609020204030204" pitchFamily="49" charset="0"/>
              </a:rPr>
              <a:t>img</a:t>
            </a:r>
            <a:r>
              <a:rPr kumimoji="0" lang="en-US" altLang="en-US" sz="1800" b="0" i="0" u="none" strike="noStrike" cap="none" normalizeH="0" baseline="0" dirty="0">
                <a:ln>
                  <a:noFill/>
                </a:ln>
                <a:solidFill>
                  <a:srgbClr val="008000"/>
                </a:solidFill>
                <a:effectLst/>
                <a:latin typeface="Consolas" panose="020B0609020204030204" pitchFamily="49" charset="0"/>
              </a:rPr>
              <a:t> border="0" </a:t>
            </a:r>
            <a:r>
              <a:rPr kumimoji="0" lang="en-US" altLang="en-US" sz="1800" b="0" i="0" u="none" strike="noStrike" cap="none" normalizeH="0" baseline="0" dirty="0" err="1">
                <a:ln>
                  <a:noFill/>
                </a:ln>
                <a:solidFill>
                  <a:srgbClr val="008000"/>
                </a:solidFill>
                <a:effectLst/>
                <a:latin typeface="Consolas" panose="020B0609020204030204" pitchFamily="49" charset="0"/>
              </a:rPr>
              <a:t>src</a:t>
            </a:r>
            <a:r>
              <a:rPr kumimoji="0" lang="en-US" altLang="en-US" sz="1800" b="0" i="0" u="none" strike="noStrike" cap="none" normalizeH="0" baseline="0" dirty="0">
                <a:ln>
                  <a:noFill/>
                </a:ln>
                <a:solidFill>
                  <a:srgbClr val="008000"/>
                </a:solidFill>
                <a:effectLst/>
                <a:latin typeface="Consolas" panose="020B0609020204030204" pitchFamily="49" charset="0"/>
              </a:rPr>
              <a:t>="pic_trulli.jpg" alt="</a:t>
            </a:r>
            <a:r>
              <a:rPr kumimoji="0" lang="en-US" altLang="en-US" sz="1800" b="0" i="0" u="none" strike="noStrike" cap="none" normalizeH="0" baseline="0" dirty="0" err="1">
                <a:ln>
                  <a:noFill/>
                </a:ln>
                <a:solidFill>
                  <a:srgbClr val="008000"/>
                </a:solidFill>
                <a:effectLst/>
                <a:latin typeface="Consolas" panose="020B0609020204030204" pitchFamily="49" charset="0"/>
              </a:rPr>
              <a:t>Trulli</a:t>
            </a: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 too.</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5611E8D6-F4CD-7505-07BF-E7D5B495C678}"/>
              </a:ext>
            </a:extLst>
          </p:cNvPr>
          <p:cNvSpPr txBox="1">
            <a:spLocks/>
          </p:cNvSpPr>
          <p:nvPr/>
        </p:nvSpPr>
        <p:spPr>
          <a:xfrm>
            <a:off x="5727700" y="925035"/>
            <a:ext cx="5588000" cy="3608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Hide Inline Content</a:t>
            </a:r>
          </a:p>
          <a:p>
            <a:r>
              <a:rPr lang="en-US" dirty="0">
                <a:solidFill>
                  <a:srgbClr val="000000"/>
                </a:solidFill>
                <a:latin typeface="Verdana" panose="020B0604030504040204" pitchFamily="34" charset="0"/>
              </a:rPr>
              <a:t>Comments can be used to hide parts in the middle of the HTML code.</a:t>
            </a:r>
          </a:p>
          <a:p>
            <a:r>
              <a:rPr lang="en-US" dirty="0">
                <a:solidFill>
                  <a:srgbClr val="000000"/>
                </a:solidFill>
                <a:latin typeface="Segoe UI" panose="020B0502040204020203" pitchFamily="34" charset="0"/>
              </a:rPr>
              <a:t>Example</a:t>
            </a:r>
          </a:p>
          <a:p>
            <a:r>
              <a:rPr lang="en-US" dirty="0">
                <a:solidFill>
                  <a:srgbClr val="000000"/>
                </a:solidFill>
                <a:latin typeface="Verdana" panose="020B0604030504040204" pitchFamily="34" charset="0"/>
              </a:rPr>
              <a:t>Hide a part of a paragraph:</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a:t>
            </a:r>
            <a:r>
              <a:rPr lang="en-US" dirty="0">
                <a:solidFill>
                  <a:srgbClr val="008000"/>
                </a:solidFill>
                <a:latin typeface="Consolas" panose="020B0609020204030204" pitchFamily="49" charset="0"/>
              </a:rPr>
              <a:t>&lt;!-- great text --&gt;</a:t>
            </a:r>
            <a:r>
              <a:rPr lang="en-US" dirty="0">
                <a:solidFill>
                  <a:srgbClr val="000000"/>
                </a:solidFill>
                <a:latin typeface="Consolas" panose="020B0609020204030204" pitchFamily="49" charset="0"/>
              </a:rPr>
              <a:t>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p>
        </p:txBody>
      </p:sp>
      <p:sp>
        <p:nvSpPr>
          <p:cNvPr id="5" name="Footer Placeholder 4">
            <a:extLst>
              <a:ext uri="{FF2B5EF4-FFF2-40B4-BE49-F238E27FC236}">
                <a16:creationId xmlns:a16="http://schemas.microsoft.com/office/drawing/2014/main" id="{171CA20F-359D-E2FD-3FA0-49639CE9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BB8C2-125A-380F-3F26-817922E7F429}"/>
              </a:ext>
            </a:extLst>
          </p:cNvPr>
          <p:cNvSpPr>
            <a:spLocks noGrp="1"/>
          </p:cNvSpPr>
          <p:nvPr>
            <p:ph type="sldNum" sz="quarter" idx="12"/>
          </p:nvPr>
        </p:nvSpPr>
        <p:spPr/>
        <p:txBody>
          <a:bodyPr/>
          <a:lstStyle/>
          <a:p>
            <a:fld id="{9A74A80C-5778-49E5-A000-7BF9B366B601}" type="slidenum">
              <a:rPr lang="en-US" smtClean="0"/>
              <a:t>45</a:t>
            </a:fld>
            <a:endParaRPr lang="en-US"/>
          </a:p>
        </p:txBody>
      </p:sp>
    </p:spTree>
    <p:extLst>
      <p:ext uri="{BB962C8B-B14F-4D97-AF65-F5344CB8AC3E}">
        <p14:creationId xmlns:p14="http://schemas.microsoft.com/office/powerpoint/2010/main" val="195616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096B9C-4E89-A8FE-F2C6-95ACDD5AB513}"/>
              </a:ext>
            </a:extLst>
          </p:cNvPr>
          <p:cNvPicPr>
            <a:picLocks noGrp="1" noChangeAspect="1"/>
          </p:cNvPicPr>
          <p:nvPr>
            <p:ph idx="1"/>
          </p:nvPr>
        </p:nvPicPr>
        <p:blipFill>
          <a:blip r:embed="rId2"/>
          <a:stretch>
            <a:fillRect/>
          </a:stretch>
        </p:blipFill>
        <p:spPr>
          <a:xfrm>
            <a:off x="397887" y="546218"/>
            <a:ext cx="9127113" cy="6139659"/>
          </a:xfrm>
        </p:spPr>
      </p:pic>
      <p:sp>
        <p:nvSpPr>
          <p:cNvPr id="4" name="Rectangle 1">
            <a:extLst>
              <a:ext uri="{FF2B5EF4-FFF2-40B4-BE49-F238E27FC236}">
                <a16:creationId xmlns:a16="http://schemas.microsoft.com/office/drawing/2014/main" id="{4D46166C-F362-9E51-F4B4-D8F348F1EDB9}"/>
              </a:ext>
            </a:extLst>
          </p:cNvPr>
          <p:cNvSpPr>
            <a:spLocks noChangeArrowheads="1"/>
          </p:cNvSpPr>
          <p:nvPr/>
        </p:nvSpPr>
        <p:spPr bwMode="auto">
          <a:xfrm>
            <a:off x="261982" y="0"/>
            <a:ext cx="1166803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colors are specified with predefined color names, or with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RGB, HEX, HSL, RGBA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or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HSLA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rPr>
              <a:t>values.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094A1A-A86F-DEC1-8D16-0625E5758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51F99-EA57-D065-A034-1C92C6359196}"/>
              </a:ext>
            </a:extLst>
          </p:cNvPr>
          <p:cNvSpPr>
            <a:spLocks noGrp="1"/>
          </p:cNvSpPr>
          <p:nvPr>
            <p:ph type="sldNum" sz="quarter" idx="12"/>
          </p:nvPr>
        </p:nvSpPr>
        <p:spPr/>
        <p:txBody>
          <a:bodyPr/>
          <a:lstStyle/>
          <a:p>
            <a:fld id="{9A74A80C-5778-49E5-A000-7BF9B366B601}" type="slidenum">
              <a:rPr lang="en-US" smtClean="0"/>
              <a:t>46</a:t>
            </a:fld>
            <a:endParaRPr lang="en-US"/>
          </a:p>
        </p:txBody>
      </p:sp>
    </p:spTree>
    <p:extLst>
      <p:ext uri="{BB962C8B-B14F-4D97-AF65-F5344CB8AC3E}">
        <p14:creationId xmlns:p14="http://schemas.microsoft.com/office/powerpoint/2010/main" val="2554137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5B46E-E102-8DED-1452-75716991C3EE}"/>
              </a:ext>
            </a:extLst>
          </p:cNvPr>
          <p:cNvPicPr>
            <a:picLocks noGrp="1" noChangeAspect="1"/>
          </p:cNvPicPr>
          <p:nvPr>
            <p:ph idx="1"/>
          </p:nvPr>
        </p:nvPicPr>
        <p:blipFill>
          <a:blip r:embed="rId2"/>
          <a:stretch>
            <a:fillRect/>
          </a:stretch>
        </p:blipFill>
        <p:spPr>
          <a:xfrm>
            <a:off x="769076" y="305818"/>
            <a:ext cx="10653848" cy="6552182"/>
          </a:xfrm>
        </p:spPr>
      </p:pic>
      <p:sp>
        <p:nvSpPr>
          <p:cNvPr id="3" name="Footer Placeholder 2">
            <a:extLst>
              <a:ext uri="{FF2B5EF4-FFF2-40B4-BE49-F238E27FC236}">
                <a16:creationId xmlns:a16="http://schemas.microsoft.com/office/drawing/2014/main" id="{8A81E5DA-E2B6-E8CF-995A-6FDDCA346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095DBC-D1B8-955B-E51B-16E4BC9A3182}"/>
              </a:ext>
            </a:extLst>
          </p:cNvPr>
          <p:cNvSpPr>
            <a:spLocks noGrp="1"/>
          </p:cNvSpPr>
          <p:nvPr>
            <p:ph type="sldNum" sz="quarter" idx="12"/>
          </p:nvPr>
        </p:nvSpPr>
        <p:spPr/>
        <p:txBody>
          <a:bodyPr/>
          <a:lstStyle/>
          <a:p>
            <a:fld id="{9A74A80C-5778-49E5-A000-7BF9B366B601}" type="slidenum">
              <a:rPr lang="en-US" smtClean="0"/>
              <a:t>47</a:t>
            </a:fld>
            <a:endParaRPr lang="en-US"/>
          </a:p>
        </p:txBody>
      </p:sp>
    </p:spTree>
    <p:extLst>
      <p:ext uri="{BB962C8B-B14F-4D97-AF65-F5344CB8AC3E}">
        <p14:creationId xmlns:p14="http://schemas.microsoft.com/office/powerpoint/2010/main" val="4112206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8F9657-17E8-456C-E027-55F0469834DF}"/>
              </a:ext>
            </a:extLst>
          </p:cNvPr>
          <p:cNvPicPr>
            <a:picLocks noGrp="1" noChangeAspect="1"/>
          </p:cNvPicPr>
          <p:nvPr>
            <p:ph idx="1"/>
          </p:nvPr>
        </p:nvPicPr>
        <p:blipFill>
          <a:blip r:embed="rId2"/>
          <a:stretch>
            <a:fillRect/>
          </a:stretch>
        </p:blipFill>
        <p:spPr>
          <a:xfrm>
            <a:off x="361520" y="195776"/>
            <a:ext cx="10535079" cy="6466447"/>
          </a:xfrm>
        </p:spPr>
      </p:pic>
      <p:sp>
        <p:nvSpPr>
          <p:cNvPr id="3" name="Footer Placeholder 2">
            <a:extLst>
              <a:ext uri="{FF2B5EF4-FFF2-40B4-BE49-F238E27FC236}">
                <a16:creationId xmlns:a16="http://schemas.microsoft.com/office/drawing/2014/main" id="{3FB0F194-8356-C0E5-D4C9-72A3BDFA5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87711-3D39-AF1F-518C-801F7EA8ED8F}"/>
              </a:ext>
            </a:extLst>
          </p:cNvPr>
          <p:cNvSpPr>
            <a:spLocks noGrp="1"/>
          </p:cNvSpPr>
          <p:nvPr>
            <p:ph type="sldNum" sz="quarter" idx="12"/>
          </p:nvPr>
        </p:nvSpPr>
        <p:spPr/>
        <p:txBody>
          <a:bodyPr/>
          <a:lstStyle/>
          <a:p>
            <a:fld id="{9A74A80C-5778-49E5-A000-7BF9B366B601}" type="slidenum">
              <a:rPr lang="en-US" smtClean="0"/>
              <a:t>48</a:t>
            </a:fld>
            <a:endParaRPr lang="en-US"/>
          </a:p>
        </p:txBody>
      </p:sp>
    </p:spTree>
    <p:extLst>
      <p:ext uri="{BB962C8B-B14F-4D97-AF65-F5344CB8AC3E}">
        <p14:creationId xmlns:p14="http://schemas.microsoft.com/office/powerpoint/2010/main" val="222675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AE1E3-5C63-ED2D-EA5C-B8F67AA3EB42}"/>
              </a:ext>
            </a:extLst>
          </p:cNvPr>
          <p:cNvPicPr>
            <a:picLocks noChangeAspect="1"/>
          </p:cNvPicPr>
          <p:nvPr/>
        </p:nvPicPr>
        <p:blipFill>
          <a:blip r:embed="rId2"/>
          <a:stretch>
            <a:fillRect/>
          </a:stretch>
        </p:blipFill>
        <p:spPr>
          <a:xfrm>
            <a:off x="726281" y="369905"/>
            <a:ext cx="8961437" cy="5888020"/>
          </a:xfrm>
          <a:prstGeom prst="rect">
            <a:avLst/>
          </a:prstGeom>
        </p:spPr>
      </p:pic>
      <p:sp>
        <p:nvSpPr>
          <p:cNvPr id="4" name="Footer Placeholder 3">
            <a:extLst>
              <a:ext uri="{FF2B5EF4-FFF2-40B4-BE49-F238E27FC236}">
                <a16:creationId xmlns:a16="http://schemas.microsoft.com/office/drawing/2014/main" id="{91E7ECDB-4239-1A84-4A68-5E14FA94A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8A79-14F0-2EFE-EAA5-BC56A2C7FF80}"/>
              </a:ext>
            </a:extLst>
          </p:cNvPr>
          <p:cNvSpPr>
            <a:spLocks noGrp="1"/>
          </p:cNvSpPr>
          <p:nvPr>
            <p:ph type="sldNum" sz="quarter" idx="12"/>
          </p:nvPr>
        </p:nvSpPr>
        <p:spPr/>
        <p:txBody>
          <a:bodyPr/>
          <a:lstStyle/>
          <a:p>
            <a:fld id="{9A74A80C-5778-49E5-A000-7BF9B366B601}" type="slidenum">
              <a:rPr lang="en-US" smtClean="0"/>
              <a:t>49</a:t>
            </a:fld>
            <a:endParaRPr lang="en-US"/>
          </a:p>
        </p:txBody>
      </p:sp>
      <p:sp>
        <p:nvSpPr>
          <p:cNvPr id="7" name="TextBox 6">
            <a:extLst>
              <a:ext uri="{FF2B5EF4-FFF2-40B4-BE49-F238E27FC236}">
                <a16:creationId xmlns:a16="http://schemas.microsoft.com/office/drawing/2014/main" id="{A9179466-2BDA-3F8C-BCA9-E248FCBA365A}"/>
              </a:ext>
            </a:extLst>
          </p:cNvPr>
          <p:cNvSpPr txBox="1"/>
          <p:nvPr/>
        </p:nvSpPr>
        <p:spPr>
          <a:xfrm>
            <a:off x="5613400" y="600075"/>
            <a:ext cx="3358612" cy="369332"/>
          </a:xfrm>
          <a:prstGeom prst="rect">
            <a:avLst/>
          </a:prstGeom>
          <a:noFill/>
        </p:spPr>
        <p:txBody>
          <a:bodyPr wrap="none" rtlCol="0">
            <a:spAutoFit/>
          </a:bodyPr>
          <a:lstStyle/>
          <a:p>
            <a:pPr algn="r" rtl="1"/>
            <a:r>
              <a:rPr lang="en-US" dirty="0">
                <a:highlight>
                  <a:srgbClr val="FFFF00"/>
                </a:highlight>
              </a:rPr>
              <a:t>Solid</a:t>
            </a:r>
            <a:r>
              <a:rPr lang="fa-IR" dirty="0">
                <a:highlight>
                  <a:srgbClr val="FFFF00"/>
                </a:highlight>
              </a:rPr>
              <a:t> حتما باید وارد کنید والا نشون نمیده.</a:t>
            </a:r>
            <a:endParaRPr lang="en-US" dirty="0">
              <a:highlight>
                <a:srgbClr val="FFFF00"/>
              </a:highlight>
            </a:endParaRPr>
          </a:p>
        </p:txBody>
      </p:sp>
    </p:spTree>
    <p:extLst>
      <p:ext uri="{BB962C8B-B14F-4D97-AF65-F5344CB8AC3E}">
        <p14:creationId xmlns:p14="http://schemas.microsoft.com/office/powerpoint/2010/main" val="21596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E39A6E0-E234-ED78-CA53-19867AAC8CA6}"/>
              </a:ext>
            </a:extLst>
          </p:cNvPr>
          <p:cNvSpPr>
            <a:spLocks noGrp="1" noChangeArrowheads="1"/>
          </p:cNvSpPr>
          <p:nvPr>
            <p:ph idx="1"/>
          </p:nvPr>
        </p:nvSpPr>
        <p:spPr bwMode="auto">
          <a:xfrm>
            <a:off x="667109" y="420086"/>
            <a:ext cx="10857781"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Documents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All HTML documents must start with a document type declaration: </a:t>
            </a:r>
            <a:r>
              <a:rPr kumimoji="0" lang="en-US" altLang="en-US" sz="2000" b="0" i="0" u="none" strike="noStrike" cap="none" normalizeH="0" baseline="0" dirty="0">
                <a:ln>
                  <a:noFill/>
                </a:ln>
                <a:solidFill>
                  <a:srgbClr val="DC143C"/>
                </a:solidFill>
                <a:effectLst/>
                <a:latin typeface="Consolas" panose="020B0609020204030204" pitchFamily="49" charset="0"/>
              </a:rPr>
              <a:t>&lt;!DOCTYPE 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document itself begins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visible part of the HTML document is between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56377-F668-2D68-CF78-220B9A2B47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91E27-BA9A-79A8-21F3-7567D426D14F}"/>
              </a:ext>
            </a:extLst>
          </p:cNvPr>
          <p:cNvSpPr>
            <a:spLocks noGrp="1"/>
          </p:cNvSpPr>
          <p:nvPr>
            <p:ph type="sldNum" sz="quarter" idx="12"/>
          </p:nvPr>
        </p:nvSpPr>
        <p:spPr/>
        <p:txBody>
          <a:bodyPr/>
          <a:lstStyle/>
          <a:p>
            <a:fld id="{9A74A80C-5778-49E5-A000-7BF9B366B601}" type="slidenum">
              <a:rPr lang="en-US" smtClean="0"/>
              <a:t>5</a:t>
            </a:fld>
            <a:endParaRPr lang="en-US"/>
          </a:p>
        </p:txBody>
      </p:sp>
    </p:spTree>
    <p:extLst>
      <p:ext uri="{BB962C8B-B14F-4D97-AF65-F5344CB8AC3E}">
        <p14:creationId xmlns:p14="http://schemas.microsoft.com/office/powerpoint/2010/main" val="1744139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DF3A02-6C1D-E0E9-9E1D-62A86260E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FD173-61E6-6094-F18E-030AF411176A}"/>
              </a:ext>
            </a:extLst>
          </p:cNvPr>
          <p:cNvSpPr>
            <a:spLocks noGrp="1"/>
          </p:cNvSpPr>
          <p:nvPr>
            <p:ph type="sldNum" sz="quarter" idx="12"/>
          </p:nvPr>
        </p:nvSpPr>
        <p:spPr/>
        <p:txBody>
          <a:bodyPr/>
          <a:lstStyle/>
          <a:p>
            <a:fld id="{9A74A80C-5778-49E5-A000-7BF9B366B601}" type="slidenum">
              <a:rPr lang="en-US" smtClean="0"/>
              <a:t>50</a:t>
            </a:fld>
            <a:endParaRPr lang="en-US"/>
          </a:p>
        </p:txBody>
      </p:sp>
      <p:sp>
        <p:nvSpPr>
          <p:cNvPr id="7" name="TextBox 6">
            <a:extLst>
              <a:ext uri="{FF2B5EF4-FFF2-40B4-BE49-F238E27FC236}">
                <a16:creationId xmlns:a16="http://schemas.microsoft.com/office/drawing/2014/main" id="{555D459E-5D6A-E9C2-E760-CB577A779A42}"/>
              </a:ext>
            </a:extLst>
          </p:cNvPr>
          <p:cNvSpPr txBox="1"/>
          <p:nvPr/>
        </p:nvSpPr>
        <p:spPr>
          <a:xfrm>
            <a:off x="533400" y="136525"/>
            <a:ext cx="4775200" cy="674030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D7BA7D"/>
                </a:solidFill>
                <a:effectLst/>
                <a:highlight>
                  <a:srgbClr val="FFFF00"/>
                </a:highlight>
                <a:latin typeface="Consolas" panose="020B0609020204030204" pitchFamily="49" charset="0"/>
              </a:rPr>
              <a:t>p</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border-width</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300px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D07FF8-2366-9FBC-30FA-27E7DBCD06A2}"/>
              </a:ext>
            </a:extLst>
          </p:cNvPr>
          <p:cNvSpPr txBox="1"/>
          <p:nvPr/>
        </p:nvSpPr>
        <p:spPr>
          <a:xfrm>
            <a:off x="5994400" y="258167"/>
            <a:ext cx="5892800" cy="477053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dirty="0">
                <a:ln>
                  <a:solidFill>
                    <a:schemeClr val="tx1"/>
                  </a:solidFill>
                </a:ln>
                <a:solidFill>
                  <a:srgbClr val="569CD6"/>
                </a:solidFill>
                <a:latin typeface="Consolas" panose="020B0609020204030204" pitchFamily="49" charset="0"/>
              </a:rPr>
              <a:t> style=“border-width:300px;</a:t>
            </a:r>
            <a:r>
              <a:rPr lang="en-US" sz="1600" b="0" dirty="0">
                <a:ln>
                  <a:solidFill>
                    <a:schemeClr val="tx1"/>
                  </a:solidFill>
                </a:ln>
                <a:solidFill>
                  <a:srgbClr val="9CDCFE"/>
                </a:solidFill>
                <a:effectLst/>
                <a:highlight>
                  <a:srgbClr val="FFFF00"/>
                </a:highlight>
                <a:latin typeface="Consolas" panose="020B0609020204030204" pitchFamily="49" charset="0"/>
              </a:rPr>
              <a:t> 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dirty="0">
                <a:ln>
                  <a:solidFill>
                    <a:schemeClr val="tx1"/>
                  </a:solidFill>
                </a:ln>
                <a:solidFill>
                  <a:srgbClr val="569CD6"/>
                </a:solidFill>
                <a:latin typeface="Consolas" panose="020B0609020204030204" pitchFamily="49" charset="0"/>
              </a:rPr>
              <a:t>”</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47868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EE496-B765-EEB0-B352-4901F9947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9BAA56-F413-E876-E485-772F9CC69996}"/>
              </a:ext>
            </a:extLst>
          </p:cNvPr>
          <p:cNvSpPr>
            <a:spLocks noGrp="1"/>
          </p:cNvSpPr>
          <p:nvPr>
            <p:ph type="sldNum" sz="quarter" idx="12"/>
          </p:nvPr>
        </p:nvSpPr>
        <p:spPr/>
        <p:txBody>
          <a:bodyPr/>
          <a:lstStyle/>
          <a:p>
            <a:fld id="{9A74A80C-5778-49E5-A000-7BF9B366B601}" type="slidenum">
              <a:rPr lang="en-US" smtClean="0"/>
              <a:t>51</a:t>
            </a:fld>
            <a:endParaRPr lang="en-US"/>
          </a:p>
        </p:txBody>
      </p:sp>
      <p:pic>
        <p:nvPicPr>
          <p:cNvPr id="6" name="Picture 5">
            <a:extLst>
              <a:ext uri="{FF2B5EF4-FFF2-40B4-BE49-F238E27FC236}">
                <a16:creationId xmlns:a16="http://schemas.microsoft.com/office/drawing/2014/main" id="{427B87FE-257C-1A6F-77F6-99F7E925A104}"/>
              </a:ext>
            </a:extLst>
          </p:cNvPr>
          <p:cNvPicPr>
            <a:picLocks noChangeAspect="1"/>
          </p:cNvPicPr>
          <p:nvPr/>
        </p:nvPicPr>
        <p:blipFill>
          <a:blip r:embed="rId2"/>
          <a:stretch>
            <a:fillRect/>
          </a:stretch>
        </p:blipFill>
        <p:spPr>
          <a:xfrm>
            <a:off x="1257300" y="604838"/>
            <a:ext cx="7867650" cy="5572125"/>
          </a:xfrm>
          <a:prstGeom prst="rect">
            <a:avLst/>
          </a:prstGeom>
        </p:spPr>
      </p:pic>
    </p:spTree>
    <p:extLst>
      <p:ext uri="{BB962C8B-B14F-4D97-AF65-F5344CB8AC3E}">
        <p14:creationId xmlns:p14="http://schemas.microsoft.com/office/powerpoint/2010/main" val="160922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F92-1873-9176-0567-FDD955B67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0A106B-D095-104A-F02A-4363ADA09587}"/>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background-color:rgb</a:t>
            </a:r>
            <a:r>
              <a:rPr lang="en-US" b="0" i="0" dirty="0">
                <a:solidFill>
                  <a:srgbClr val="0000CD"/>
                </a:solidFill>
                <a:effectLst/>
                <a:latin typeface="Consolas" panose="020B0609020204030204" pitchFamily="49" charset="0"/>
              </a:rPr>
              <a:t>(255, 99, 71);"&gt;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="background-color:</a:t>
            </a:r>
            <a:r>
              <a:rPr lang="en-US" b="0" i="0" dirty="0">
                <a:solidFill>
                  <a:srgbClr val="0000CD"/>
                </a:solidFill>
                <a:effectLst/>
                <a:highlight>
                  <a:srgbClr val="FFFF00"/>
                </a:highlight>
                <a:latin typeface="Consolas" panose="020B0609020204030204" pitchFamily="49" charset="0"/>
              </a:rPr>
              <a:t>#ff6347</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t>
            </a:r>
            <a:r>
              <a:rPr lang="en-US" b="0" i="0" dirty="0">
                <a:solidFill>
                  <a:srgbClr val="0000CD"/>
                </a:solidFill>
                <a:effectLst/>
                <a:latin typeface="Consolas" panose="020B0609020204030204" pitchFamily="49" charset="0"/>
              </a:rPr>
              <a:t>(9, 100%, 64%);"&gt;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a:t>
            </a:r>
            <a:r>
              <a:rPr lang="en-US" b="0" i="0" dirty="0" err="1">
                <a:solidFill>
                  <a:srgbClr val="0000CD"/>
                </a:solidFill>
                <a:effectLst/>
                <a:highlight>
                  <a:srgbClr val="FFFF00"/>
                </a:highlight>
                <a:latin typeface="Consolas" panose="020B0609020204030204" pitchFamily="49" charset="0"/>
              </a:rPr>
              <a:t>rgba</a:t>
            </a:r>
            <a:r>
              <a:rPr lang="en-US" b="0" i="0" dirty="0">
                <a:solidFill>
                  <a:srgbClr val="0000CD"/>
                </a:solidFill>
                <a:effectLst/>
                <a:highlight>
                  <a:srgbClr val="FFFF00"/>
                </a:highlight>
                <a:latin typeface="Consolas" panose="020B0609020204030204" pitchFamily="49" charset="0"/>
              </a:rPr>
              <a:t>(255, 99, 71, 0.5)</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a:t>
            </a:r>
            <a:r>
              <a:rPr lang="en-US" b="0" i="0" dirty="0">
                <a:solidFill>
                  <a:srgbClr val="0000CD"/>
                </a:solidFill>
                <a:effectLst/>
                <a:latin typeface="Consolas" panose="020B0609020204030204" pitchFamily="49" charset="0"/>
              </a:rPr>
              <a:t>(9, 100%, 64%, 0.5);"&gt;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9569B48C-363F-1967-BCC6-523D42DB0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2FC83-D266-1152-376F-1F3CEF4CEE2F}"/>
              </a:ext>
            </a:extLst>
          </p:cNvPr>
          <p:cNvSpPr>
            <a:spLocks noGrp="1"/>
          </p:cNvSpPr>
          <p:nvPr>
            <p:ph type="sldNum" sz="quarter" idx="12"/>
          </p:nvPr>
        </p:nvSpPr>
        <p:spPr/>
        <p:txBody>
          <a:bodyPr/>
          <a:lstStyle/>
          <a:p>
            <a:fld id="{9A74A80C-5778-49E5-A000-7BF9B366B601}" type="slidenum">
              <a:rPr lang="en-US" smtClean="0"/>
              <a:t>52</a:t>
            </a:fld>
            <a:endParaRPr lang="en-US"/>
          </a:p>
        </p:txBody>
      </p:sp>
    </p:spTree>
    <p:extLst>
      <p:ext uri="{BB962C8B-B14F-4D97-AF65-F5344CB8AC3E}">
        <p14:creationId xmlns:p14="http://schemas.microsoft.com/office/powerpoint/2010/main" val="8008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1B9A-1683-6E8D-1EF9-62D5DA106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A8766E-B963-52E9-0A1F-21B02FC60B2A}"/>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RGB Color Values</a:t>
            </a:r>
          </a:p>
          <a:p>
            <a:pPr algn="l"/>
            <a:r>
              <a:rPr lang="en-US" b="0" i="0" dirty="0">
                <a:solidFill>
                  <a:srgbClr val="000000"/>
                </a:solidFill>
                <a:effectLst/>
                <a:latin typeface="Verdana" panose="020B0604030504040204" pitchFamily="34" charset="0"/>
              </a:rPr>
              <a:t>In HTML, a color can be specified as an RGB value, using this formula:</a:t>
            </a:r>
          </a:p>
          <a:p>
            <a:pPr algn="l"/>
            <a:r>
              <a:rPr lang="en-US" b="1" i="0" dirty="0" err="1">
                <a:solidFill>
                  <a:srgbClr val="000000"/>
                </a:solidFill>
                <a:effectLst/>
                <a:highlight>
                  <a:srgbClr val="FFFF00"/>
                </a:highlight>
                <a:latin typeface="Consolas" panose="020B0609020204030204" pitchFamily="49" charset="0"/>
              </a:rPr>
              <a:t>rgb</a:t>
            </a:r>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red,</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green</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blue</a:t>
            </a:r>
            <a:r>
              <a:rPr lang="en-US" b="1" i="0" dirty="0">
                <a:solidFill>
                  <a:srgbClr val="000000"/>
                </a:solidFill>
                <a:effectLst/>
                <a:highlight>
                  <a:srgbClr val="FFFF00"/>
                </a:highlight>
                <a:latin typeface="Consolas" panose="020B0609020204030204" pitchFamily="49" charset="0"/>
              </a:rPr>
              <a:t>)</a:t>
            </a:r>
          </a:p>
          <a:p>
            <a:pPr algn="l"/>
            <a:r>
              <a:rPr lang="en-US" b="0" i="0" dirty="0">
                <a:solidFill>
                  <a:srgbClr val="000000"/>
                </a:solidFill>
                <a:effectLst/>
                <a:latin typeface="Verdana" panose="020B0604030504040204" pitchFamily="34" charset="0"/>
              </a:rPr>
              <a:t>Each parameter (red, green, and blue) defines the intensity of the color with a value between 0 and 255.</a:t>
            </a:r>
          </a:p>
          <a:p>
            <a:pPr algn="l"/>
            <a:r>
              <a:rPr lang="en-US" b="0" i="0" dirty="0">
                <a:solidFill>
                  <a:srgbClr val="000000"/>
                </a:solidFill>
                <a:effectLst/>
                <a:latin typeface="Verdana" panose="020B0604030504040204" pitchFamily="34" charset="0"/>
              </a:rPr>
              <a:t>This means that there are </a:t>
            </a:r>
            <a:r>
              <a:rPr lang="en-US" b="0" i="0" dirty="0">
                <a:solidFill>
                  <a:srgbClr val="000000"/>
                </a:solidFill>
                <a:effectLst/>
                <a:highlight>
                  <a:srgbClr val="FFFF00"/>
                </a:highlight>
                <a:latin typeface="Verdana" panose="020B0604030504040204" pitchFamily="34" charset="0"/>
              </a:rPr>
              <a:t>256 x 256 x 256 = 16777216 possible colors</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For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0, 0) is displayed as red, because red is set to its highest value (255), and the other two (green and blue) are set to 0.</a:t>
            </a:r>
          </a:p>
          <a:p>
            <a:pPr algn="l"/>
            <a:r>
              <a:rPr lang="en-US" b="0" i="0" dirty="0">
                <a:solidFill>
                  <a:srgbClr val="000000"/>
                </a:solidFill>
                <a:effectLst/>
                <a:latin typeface="Verdana" panose="020B0604030504040204" pitchFamily="34" charset="0"/>
              </a:rPr>
              <a:t>Another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255, 0) is displayed as green, because green </a:t>
            </a:r>
            <a:r>
              <a:rPr lang="en-US" b="0" i="0" dirty="0">
                <a:solidFill>
                  <a:srgbClr val="000000"/>
                </a:solidFill>
                <a:effectLst/>
                <a:highlight>
                  <a:srgbClr val="FFFF00"/>
                </a:highlight>
                <a:latin typeface="Verdana" panose="020B0604030504040204" pitchFamily="34" charset="0"/>
              </a:rPr>
              <a:t>is set to its highest value</a:t>
            </a:r>
            <a:r>
              <a:rPr lang="en-US" b="0" i="0" dirty="0">
                <a:solidFill>
                  <a:srgbClr val="000000"/>
                </a:solidFill>
                <a:effectLst/>
                <a:latin typeface="Verdana" panose="020B0604030504040204" pitchFamily="34" charset="0"/>
              </a:rPr>
              <a:t> (255), and the other two (red and blue) are set to 0.</a:t>
            </a:r>
          </a:p>
          <a:p>
            <a:pPr algn="l"/>
            <a:r>
              <a:rPr lang="en-US" b="0" i="0" dirty="0">
                <a:solidFill>
                  <a:srgbClr val="000000"/>
                </a:solidFill>
                <a:effectLst/>
                <a:latin typeface="Verdana" panose="020B0604030504040204" pitchFamily="34" charset="0"/>
              </a:rPr>
              <a:t>To display black, set all color parameters to 0,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0, 0).</a:t>
            </a:r>
          </a:p>
          <a:p>
            <a:pPr algn="l"/>
            <a:r>
              <a:rPr lang="en-US" b="0" i="0" dirty="0">
                <a:solidFill>
                  <a:srgbClr val="000000"/>
                </a:solidFill>
                <a:effectLst/>
                <a:latin typeface="Verdana" panose="020B0604030504040204" pitchFamily="34" charset="0"/>
              </a:rPr>
              <a:t>To display white, set all color parameters to 255,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255, 255).</a:t>
            </a:r>
          </a:p>
          <a:p>
            <a:pPr algn="l"/>
            <a:r>
              <a:rPr lang="en-US" b="0" i="0" dirty="0">
                <a:solidFill>
                  <a:srgbClr val="000000"/>
                </a:solidFill>
                <a:effectLst/>
                <a:latin typeface="Verdana" panose="020B0604030504040204" pitchFamily="34" charset="0"/>
              </a:rPr>
              <a:t>Experiment by mixing the RGB values below:</a:t>
            </a:r>
          </a:p>
          <a:p>
            <a:endParaRPr lang="en-US" dirty="0"/>
          </a:p>
        </p:txBody>
      </p:sp>
      <p:sp>
        <p:nvSpPr>
          <p:cNvPr id="4" name="Footer Placeholder 3">
            <a:extLst>
              <a:ext uri="{FF2B5EF4-FFF2-40B4-BE49-F238E27FC236}">
                <a16:creationId xmlns:a16="http://schemas.microsoft.com/office/drawing/2014/main" id="{BE442307-EACA-52A6-6984-F29D778780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DB7A4-79FC-6E01-791C-4ED69527CE29}"/>
              </a:ext>
            </a:extLst>
          </p:cNvPr>
          <p:cNvSpPr>
            <a:spLocks noGrp="1"/>
          </p:cNvSpPr>
          <p:nvPr>
            <p:ph type="sldNum" sz="quarter" idx="12"/>
          </p:nvPr>
        </p:nvSpPr>
        <p:spPr/>
        <p:txBody>
          <a:bodyPr/>
          <a:lstStyle/>
          <a:p>
            <a:fld id="{9A74A80C-5778-49E5-A000-7BF9B366B601}" type="slidenum">
              <a:rPr lang="en-US" smtClean="0"/>
              <a:t>53</a:t>
            </a:fld>
            <a:endParaRPr lang="en-US"/>
          </a:p>
        </p:txBody>
      </p:sp>
    </p:spTree>
    <p:extLst>
      <p:ext uri="{BB962C8B-B14F-4D97-AF65-F5344CB8AC3E}">
        <p14:creationId xmlns:p14="http://schemas.microsoft.com/office/powerpoint/2010/main" val="76413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94AA-483F-FF7A-E854-B6428F8F69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A799B-C598-C72C-2E1C-179BF2C521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E70BF39-F6A7-6B33-8BB4-1D15D336CA18}"/>
              </a:ext>
            </a:extLst>
          </p:cNvPr>
          <p:cNvPicPr>
            <a:picLocks noChangeAspect="1"/>
          </p:cNvPicPr>
          <p:nvPr/>
        </p:nvPicPr>
        <p:blipFill>
          <a:blip r:embed="rId2"/>
          <a:stretch>
            <a:fillRect/>
          </a:stretch>
        </p:blipFill>
        <p:spPr>
          <a:xfrm>
            <a:off x="838200" y="136525"/>
            <a:ext cx="7496175" cy="6496050"/>
          </a:xfrm>
          <a:prstGeom prst="rect">
            <a:avLst/>
          </a:prstGeom>
        </p:spPr>
      </p:pic>
      <p:sp>
        <p:nvSpPr>
          <p:cNvPr id="4" name="Footer Placeholder 3">
            <a:extLst>
              <a:ext uri="{FF2B5EF4-FFF2-40B4-BE49-F238E27FC236}">
                <a16:creationId xmlns:a16="http://schemas.microsoft.com/office/drawing/2014/main" id="{10252A5A-5F26-3AAF-26C2-5F8200AD7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624EE-C83B-A4FA-2222-3E9E4F04D422}"/>
              </a:ext>
            </a:extLst>
          </p:cNvPr>
          <p:cNvSpPr>
            <a:spLocks noGrp="1"/>
          </p:cNvSpPr>
          <p:nvPr>
            <p:ph type="sldNum" sz="quarter" idx="12"/>
          </p:nvPr>
        </p:nvSpPr>
        <p:spPr/>
        <p:txBody>
          <a:bodyPr/>
          <a:lstStyle/>
          <a:p>
            <a:fld id="{9A74A80C-5778-49E5-A000-7BF9B366B601}" type="slidenum">
              <a:rPr lang="en-US" smtClean="0"/>
              <a:t>54</a:t>
            </a:fld>
            <a:endParaRPr lang="en-US"/>
          </a:p>
        </p:txBody>
      </p:sp>
    </p:spTree>
    <p:extLst>
      <p:ext uri="{BB962C8B-B14F-4D97-AF65-F5344CB8AC3E}">
        <p14:creationId xmlns:p14="http://schemas.microsoft.com/office/powerpoint/2010/main" val="101383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A2EF89-28A6-2AE4-8DB2-265DA4F4E10B}"/>
              </a:ext>
            </a:extLst>
          </p:cNvPr>
          <p:cNvPicPr>
            <a:picLocks noGrp="1" noChangeAspect="1"/>
          </p:cNvPicPr>
          <p:nvPr>
            <p:ph idx="1"/>
          </p:nvPr>
        </p:nvPicPr>
        <p:blipFill>
          <a:blip r:embed="rId2"/>
          <a:stretch>
            <a:fillRect/>
          </a:stretch>
        </p:blipFill>
        <p:spPr>
          <a:xfrm>
            <a:off x="800100" y="384896"/>
            <a:ext cx="8481977" cy="5792067"/>
          </a:xfrm>
        </p:spPr>
      </p:pic>
      <p:sp>
        <p:nvSpPr>
          <p:cNvPr id="3" name="Footer Placeholder 2">
            <a:extLst>
              <a:ext uri="{FF2B5EF4-FFF2-40B4-BE49-F238E27FC236}">
                <a16:creationId xmlns:a16="http://schemas.microsoft.com/office/drawing/2014/main" id="{9C9C58A6-EB19-02E1-B556-7C4E010A0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3AAC8-FF3E-9CF4-41A6-45FE2767581A}"/>
              </a:ext>
            </a:extLst>
          </p:cNvPr>
          <p:cNvSpPr>
            <a:spLocks noGrp="1"/>
          </p:cNvSpPr>
          <p:nvPr>
            <p:ph type="sldNum" sz="quarter" idx="12"/>
          </p:nvPr>
        </p:nvSpPr>
        <p:spPr/>
        <p:txBody>
          <a:bodyPr/>
          <a:lstStyle/>
          <a:p>
            <a:fld id="{9A74A80C-5778-49E5-A000-7BF9B366B601}" type="slidenum">
              <a:rPr lang="en-US" smtClean="0"/>
              <a:t>55</a:t>
            </a:fld>
            <a:endParaRPr lang="en-US"/>
          </a:p>
        </p:txBody>
      </p:sp>
    </p:spTree>
    <p:extLst>
      <p:ext uri="{BB962C8B-B14F-4D97-AF65-F5344CB8AC3E}">
        <p14:creationId xmlns:p14="http://schemas.microsoft.com/office/powerpoint/2010/main" val="90041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AB9349-8686-6787-3A3E-3F2EE62D746A}"/>
              </a:ext>
            </a:extLst>
          </p:cNvPr>
          <p:cNvPicPr>
            <a:picLocks noGrp="1" noChangeAspect="1"/>
          </p:cNvPicPr>
          <p:nvPr>
            <p:ph idx="1"/>
          </p:nvPr>
        </p:nvPicPr>
        <p:blipFill>
          <a:blip r:embed="rId2"/>
          <a:stretch>
            <a:fillRect/>
          </a:stretch>
        </p:blipFill>
        <p:spPr>
          <a:xfrm>
            <a:off x="1651988" y="307251"/>
            <a:ext cx="8888024" cy="5882412"/>
          </a:xfrm>
        </p:spPr>
      </p:pic>
      <p:sp>
        <p:nvSpPr>
          <p:cNvPr id="3" name="Footer Placeholder 2">
            <a:extLst>
              <a:ext uri="{FF2B5EF4-FFF2-40B4-BE49-F238E27FC236}">
                <a16:creationId xmlns:a16="http://schemas.microsoft.com/office/drawing/2014/main" id="{E4CE9DA5-8E51-A05F-778F-B7730FD35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74FDB-99EC-DA14-77F6-A10593C97931}"/>
              </a:ext>
            </a:extLst>
          </p:cNvPr>
          <p:cNvSpPr>
            <a:spLocks noGrp="1"/>
          </p:cNvSpPr>
          <p:nvPr>
            <p:ph type="sldNum" sz="quarter" idx="12"/>
          </p:nvPr>
        </p:nvSpPr>
        <p:spPr/>
        <p:txBody>
          <a:bodyPr/>
          <a:lstStyle/>
          <a:p>
            <a:fld id="{9A74A80C-5778-49E5-A000-7BF9B366B601}" type="slidenum">
              <a:rPr lang="en-US" smtClean="0"/>
              <a:t>56</a:t>
            </a:fld>
            <a:endParaRPr lang="en-US"/>
          </a:p>
        </p:txBody>
      </p:sp>
    </p:spTree>
    <p:extLst>
      <p:ext uri="{BB962C8B-B14F-4D97-AF65-F5344CB8AC3E}">
        <p14:creationId xmlns:p14="http://schemas.microsoft.com/office/powerpoint/2010/main" val="3696969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D0B89-CA3E-8966-1269-186EB15C64BF}"/>
              </a:ext>
            </a:extLst>
          </p:cNvPr>
          <p:cNvPicPr>
            <a:picLocks noChangeAspect="1"/>
          </p:cNvPicPr>
          <p:nvPr/>
        </p:nvPicPr>
        <p:blipFill>
          <a:blip r:embed="rId2"/>
          <a:stretch>
            <a:fillRect/>
          </a:stretch>
        </p:blipFill>
        <p:spPr>
          <a:xfrm>
            <a:off x="124951" y="736600"/>
            <a:ext cx="11559049" cy="5212080"/>
          </a:xfrm>
          <a:prstGeom prst="rect">
            <a:avLst/>
          </a:prstGeom>
        </p:spPr>
      </p:pic>
      <p:sp>
        <p:nvSpPr>
          <p:cNvPr id="4" name="Footer Placeholder 3">
            <a:extLst>
              <a:ext uri="{FF2B5EF4-FFF2-40B4-BE49-F238E27FC236}">
                <a16:creationId xmlns:a16="http://schemas.microsoft.com/office/drawing/2014/main" id="{8AF39C98-9D1E-60DA-C67C-70634D25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FDA7A-D23B-F5F9-51D1-F3E2B6F18633}"/>
              </a:ext>
            </a:extLst>
          </p:cNvPr>
          <p:cNvSpPr>
            <a:spLocks noGrp="1"/>
          </p:cNvSpPr>
          <p:nvPr>
            <p:ph type="sldNum" sz="quarter" idx="12"/>
          </p:nvPr>
        </p:nvSpPr>
        <p:spPr/>
        <p:txBody>
          <a:bodyPr/>
          <a:lstStyle/>
          <a:p>
            <a:fld id="{9A74A80C-5778-49E5-A000-7BF9B366B601}" type="slidenum">
              <a:rPr lang="en-US" smtClean="0"/>
              <a:t>57</a:t>
            </a:fld>
            <a:endParaRPr lang="en-US"/>
          </a:p>
        </p:txBody>
      </p:sp>
    </p:spTree>
    <p:extLst>
      <p:ext uri="{BB962C8B-B14F-4D97-AF65-F5344CB8AC3E}">
        <p14:creationId xmlns:p14="http://schemas.microsoft.com/office/powerpoint/2010/main" val="2415378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F672-2939-F99D-0E66-EFE2186142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88169-57BA-AD6E-0FD3-299DB5474C79}"/>
              </a:ext>
            </a:extLst>
          </p:cNvPr>
          <p:cNvSpPr>
            <a:spLocks noGrp="1"/>
          </p:cNvSpPr>
          <p:nvPr>
            <p:ph idx="1"/>
          </p:nvPr>
        </p:nvSpPr>
        <p:spPr/>
        <p:txBody>
          <a:bodyPr>
            <a:normAutofit fontScale="77500" lnSpcReduction="20000"/>
          </a:bodyPr>
          <a:lstStyle/>
          <a:p>
            <a:pPr algn="l"/>
            <a:r>
              <a:rPr lang="en-US" b="0" i="0" dirty="0">
                <a:solidFill>
                  <a:srgbClr val="000000"/>
                </a:solidFill>
                <a:effectLst/>
                <a:latin typeface="Segoe UI" panose="020B0502040204020203" pitchFamily="34" charset="0"/>
              </a:rPr>
              <a:t>HEX Color Values</a:t>
            </a:r>
          </a:p>
          <a:p>
            <a:pPr algn="l"/>
            <a:r>
              <a:rPr lang="en-US" b="0" i="0" dirty="0">
                <a:solidFill>
                  <a:srgbClr val="000000"/>
                </a:solidFill>
                <a:effectLst/>
                <a:latin typeface="Verdana" panose="020B0604030504040204" pitchFamily="34" charset="0"/>
              </a:rPr>
              <a:t>In HTML, a color can be specified using a hexadecimal value in the form:</a:t>
            </a:r>
          </a:p>
          <a:p>
            <a:pPr algn="l"/>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rrggbb</a:t>
            </a:r>
            <a:endParaRPr lang="en-US" b="1" i="0" dirty="0">
              <a:solidFill>
                <a:srgbClr val="000000"/>
              </a:solidFill>
              <a:effectLst/>
              <a:highlight>
                <a:srgbClr val="FFFF00"/>
              </a:highlight>
              <a:latin typeface="Consolas" panose="020B0609020204030204" pitchFamily="49" charset="0"/>
            </a:endParaRPr>
          </a:p>
          <a:p>
            <a:pPr algn="l"/>
            <a:r>
              <a:rPr lang="en-US" b="0" i="0" dirty="0">
                <a:solidFill>
                  <a:srgbClr val="000000"/>
                </a:solidFill>
                <a:effectLst/>
                <a:latin typeface="Verdana" panose="020B0604030504040204" pitchFamily="34" charset="0"/>
              </a:rPr>
              <a:t>Where </a:t>
            </a:r>
            <a:r>
              <a:rPr lang="en-US" b="0" i="0" dirty="0" err="1">
                <a:solidFill>
                  <a:srgbClr val="000000"/>
                </a:solidFill>
                <a:effectLst/>
                <a:latin typeface="Verdana" panose="020B0604030504040204" pitchFamily="34" charset="0"/>
              </a:rPr>
              <a:t>rr</a:t>
            </a:r>
            <a:r>
              <a:rPr lang="en-US" b="0" i="0" dirty="0">
                <a:solidFill>
                  <a:srgbClr val="000000"/>
                </a:solidFill>
                <a:effectLst/>
                <a:latin typeface="Verdana" panose="020B0604030504040204" pitchFamily="34" charset="0"/>
              </a:rPr>
              <a:t> (red), gg (green) and bb (blue) are hexadecimal values between 00 and ff (same as decimal 0-255).</a:t>
            </a:r>
          </a:p>
          <a:p>
            <a:pPr algn="l"/>
            <a:r>
              <a:rPr lang="en-US" b="0" i="0" dirty="0">
                <a:solidFill>
                  <a:srgbClr val="000000"/>
                </a:solidFill>
                <a:effectLst/>
                <a:latin typeface="Verdana" panose="020B0604030504040204" pitchFamily="34" charset="0"/>
              </a:rPr>
              <a:t>For example, #ff0000 is displayed as red, because red is set to its highest value (ff), and the other two (green and blue) are set to 00.</a:t>
            </a:r>
          </a:p>
          <a:p>
            <a:pPr algn="l"/>
            <a:r>
              <a:rPr lang="en-US" b="0" i="0" dirty="0">
                <a:solidFill>
                  <a:srgbClr val="000000"/>
                </a:solidFill>
                <a:effectLst/>
                <a:latin typeface="Verdana" panose="020B0604030504040204" pitchFamily="34" charset="0"/>
              </a:rPr>
              <a:t>Another example, #00ff00 is displayed as green, because green is set to its highest value (ff), and the other two (red and blue) are set to 00.</a:t>
            </a:r>
          </a:p>
          <a:p>
            <a:pPr algn="l"/>
            <a:r>
              <a:rPr lang="en-US" b="0" i="0" dirty="0">
                <a:solidFill>
                  <a:srgbClr val="000000"/>
                </a:solidFill>
                <a:effectLst/>
                <a:latin typeface="Verdana" panose="020B0604030504040204" pitchFamily="34" charset="0"/>
              </a:rPr>
              <a:t>To display black, set all color parameters to 00, like this: #000000.</a:t>
            </a:r>
          </a:p>
          <a:p>
            <a:pPr algn="l"/>
            <a:r>
              <a:rPr lang="en-US" b="0" i="0" dirty="0">
                <a:solidFill>
                  <a:srgbClr val="000000"/>
                </a:solidFill>
                <a:effectLst/>
                <a:latin typeface="Verdana" panose="020B0604030504040204" pitchFamily="34" charset="0"/>
              </a:rPr>
              <a:t>To display white, set all color parameters to ff, like this: #ffffff.</a:t>
            </a:r>
          </a:p>
          <a:p>
            <a:pPr algn="l"/>
            <a:r>
              <a:rPr lang="en-US" b="0" i="0" dirty="0">
                <a:solidFill>
                  <a:srgbClr val="000000"/>
                </a:solidFill>
                <a:effectLst/>
                <a:latin typeface="Verdana" panose="020B0604030504040204" pitchFamily="34" charset="0"/>
              </a:rPr>
              <a:t>Experiment by mixing the HEX values below:</a:t>
            </a:r>
          </a:p>
          <a:p>
            <a:endParaRPr lang="en-US" dirty="0"/>
          </a:p>
        </p:txBody>
      </p:sp>
      <p:sp>
        <p:nvSpPr>
          <p:cNvPr id="4" name="Footer Placeholder 3">
            <a:extLst>
              <a:ext uri="{FF2B5EF4-FFF2-40B4-BE49-F238E27FC236}">
                <a16:creationId xmlns:a16="http://schemas.microsoft.com/office/drawing/2014/main" id="{9F469FBC-F914-CE42-60C0-B4C858E36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364C3-EB00-14A5-A704-4B9ADB4A56F0}"/>
              </a:ext>
            </a:extLst>
          </p:cNvPr>
          <p:cNvSpPr>
            <a:spLocks noGrp="1"/>
          </p:cNvSpPr>
          <p:nvPr>
            <p:ph type="sldNum" sz="quarter" idx="12"/>
          </p:nvPr>
        </p:nvSpPr>
        <p:spPr/>
        <p:txBody>
          <a:bodyPr/>
          <a:lstStyle/>
          <a:p>
            <a:fld id="{9A74A80C-5778-49E5-A000-7BF9B366B601}" type="slidenum">
              <a:rPr lang="en-US" smtClean="0"/>
              <a:t>58</a:t>
            </a:fld>
            <a:endParaRPr lang="en-US"/>
          </a:p>
        </p:txBody>
      </p:sp>
    </p:spTree>
    <p:extLst>
      <p:ext uri="{BB962C8B-B14F-4D97-AF65-F5344CB8AC3E}">
        <p14:creationId xmlns:p14="http://schemas.microsoft.com/office/powerpoint/2010/main" val="3951954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BA8-BB22-7B4D-5E2A-83F2A6740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1058D7-0BB4-51DB-294B-BB9695533B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1586C8-19BD-FF33-E618-733873F13DD0}"/>
              </a:ext>
            </a:extLst>
          </p:cNvPr>
          <p:cNvPicPr>
            <a:picLocks noChangeAspect="1"/>
          </p:cNvPicPr>
          <p:nvPr/>
        </p:nvPicPr>
        <p:blipFill>
          <a:blip r:embed="rId2"/>
          <a:stretch>
            <a:fillRect/>
          </a:stretch>
        </p:blipFill>
        <p:spPr>
          <a:xfrm>
            <a:off x="2205037" y="504825"/>
            <a:ext cx="7781925" cy="5848350"/>
          </a:xfrm>
          <a:prstGeom prst="rect">
            <a:avLst/>
          </a:prstGeom>
        </p:spPr>
      </p:pic>
      <p:sp>
        <p:nvSpPr>
          <p:cNvPr id="4" name="Footer Placeholder 3">
            <a:extLst>
              <a:ext uri="{FF2B5EF4-FFF2-40B4-BE49-F238E27FC236}">
                <a16:creationId xmlns:a16="http://schemas.microsoft.com/office/drawing/2014/main" id="{305AB705-9D4F-E738-C326-A847681BE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B64C3-39E1-2AF0-D661-779AF135C7FC}"/>
              </a:ext>
            </a:extLst>
          </p:cNvPr>
          <p:cNvSpPr>
            <a:spLocks noGrp="1"/>
          </p:cNvSpPr>
          <p:nvPr>
            <p:ph type="sldNum" sz="quarter" idx="12"/>
          </p:nvPr>
        </p:nvSpPr>
        <p:spPr/>
        <p:txBody>
          <a:bodyPr/>
          <a:lstStyle/>
          <a:p>
            <a:fld id="{9A74A80C-5778-49E5-A000-7BF9B366B601}" type="slidenum">
              <a:rPr lang="en-US" smtClean="0"/>
              <a:t>59</a:t>
            </a:fld>
            <a:endParaRPr lang="en-US"/>
          </a:p>
        </p:txBody>
      </p:sp>
    </p:spTree>
    <p:extLst>
      <p:ext uri="{BB962C8B-B14F-4D97-AF65-F5344CB8AC3E}">
        <p14:creationId xmlns:p14="http://schemas.microsoft.com/office/powerpoint/2010/main" val="241051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7C27-044A-B7E5-F0AA-1CBF7E82D9F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BA8E70F-7CDE-F8BA-92CB-66ABC7AAB5C0}"/>
              </a:ext>
            </a:extLst>
          </p:cNvPr>
          <p:cNvSpPr>
            <a:spLocks noGrp="1" noChangeArrowheads="1"/>
          </p:cNvSpPr>
          <p:nvPr>
            <p:ph idx="1"/>
          </p:nvPr>
        </p:nvSpPr>
        <p:spPr bwMode="auto">
          <a:xfrm>
            <a:off x="838200" y="2261861"/>
            <a:ext cx="10312400" cy="2658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&lt;!DOCTYPE&gt; Declaration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represents the document type, and helps browsers to display web pages correctly.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It must only appear once, at the top of the page (before any HTML tags).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is not case sensitive.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declaration for HTML5 </a:t>
            </a:r>
            <a:r>
              <a:rPr kumimoji="0" lang="en-US" altLang="en-US" sz="2000" b="0" i="0" u="none" strike="noStrike" cap="none" normalizeH="0" baseline="0" dirty="0">
                <a:ln>
                  <a:noFill/>
                </a:ln>
                <a:solidFill>
                  <a:srgbClr val="000000"/>
                </a:solidFill>
                <a:effectLst/>
                <a:latin typeface="Verdana" panose="020B0604030504040204" pitchFamily="34" charset="0"/>
              </a:rPr>
              <a:t>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F2460F6-0C3B-4FAE-90D3-19D38F13B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AC1282-0F87-4ED2-843D-F08F401CDA71}"/>
              </a:ext>
            </a:extLst>
          </p:cNvPr>
          <p:cNvSpPr>
            <a:spLocks noGrp="1"/>
          </p:cNvSpPr>
          <p:nvPr>
            <p:ph type="sldNum" sz="quarter" idx="12"/>
          </p:nvPr>
        </p:nvSpPr>
        <p:spPr/>
        <p:txBody>
          <a:bodyPr/>
          <a:lstStyle/>
          <a:p>
            <a:fld id="{9A74A80C-5778-49E5-A000-7BF9B366B601}" type="slidenum">
              <a:rPr lang="en-US" smtClean="0"/>
              <a:t>6</a:t>
            </a:fld>
            <a:endParaRPr lang="en-US"/>
          </a:p>
        </p:txBody>
      </p:sp>
    </p:spTree>
    <p:extLst>
      <p:ext uri="{BB962C8B-B14F-4D97-AF65-F5344CB8AC3E}">
        <p14:creationId xmlns:p14="http://schemas.microsoft.com/office/powerpoint/2010/main" val="4086318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878CC-D72E-44BB-041F-2F9BA12CEB41}"/>
              </a:ext>
            </a:extLst>
          </p:cNvPr>
          <p:cNvPicPr>
            <a:picLocks noChangeAspect="1"/>
          </p:cNvPicPr>
          <p:nvPr/>
        </p:nvPicPr>
        <p:blipFill>
          <a:blip r:embed="rId2"/>
          <a:stretch>
            <a:fillRect/>
          </a:stretch>
        </p:blipFill>
        <p:spPr>
          <a:xfrm>
            <a:off x="676275" y="315912"/>
            <a:ext cx="8480425" cy="5976002"/>
          </a:xfrm>
          <a:prstGeom prst="rect">
            <a:avLst/>
          </a:prstGeom>
        </p:spPr>
      </p:pic>
      <p:sp>
        <p:nvSpPr>
          <p:cNvPr id="4" name="Footer Placeholder 3">
            <a:extLst>
              <a:ext uri="{FF2B5EF4-FFF2-40B4-BE49-F238E27FC236}">
                <a16:creationId xmlns:a16="http://schemas.microsoft.com/office/drawing/2014/main" id="{DCCEB22A-23B2-D8FC-0F36-917A71F72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8F393-E1A3-44DC-8B22-EA9FC703A5F9}"/>
              </a:ext>
            </a:extLst>
          </p:cNvPr>
          <p:cNvSpPr>
            <a:spLocks noGrp="1"/>
          </p:cNvSpPr>
          <p:nvPr>
            <p:ph type="sldNum" sz="quarter" idx="12"/>
          </p:nvPr>
        </p:nvSpPr>
        <p:spPr/>
        <p:txBody>
          <a:bodyPr/>
          <a:lstStyle/>
          <a:p>
            <a:fld id="{9A74A80C-5778-49E5-A000-7BF9B366B601}" type="slidenum">
              <a:rPr lang="en-US" smtClean="0"/>
              <a:t>60</a:t>
            </a:fld>
            <a:endParaRPr lang="en-US"/>
          </a:p>
        </p:txBody>
      </p:sp>
    </p:spTree>
    <p:extLst>
      <p:ext uri="{BB962C8B-B14F-4D97-AF65-F5344CB8AC3E}">
        <p14:creationId xmlns:p14="http://schemas.microsoft.com/office/powerpoint/2010/main" val="3617712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D9084-2444-0B32-C9EE-CAF9EEAFE420}"/>
              </a:ext>
            </a:extLst>
          </p:cNvPr>
          <p:cNvPicPr>
            <a:picLocks noChangeAspect="1"/>
          </p:cNvPicPr>
          <p:nvPr/>
        </p:nvPicPr>
        <p:blipFill>
          <a:blip r:embed="rId2"/>
          <a:stretch>
            <a:fillRect/>
          </a:stretch>
        </p:blipFill>
        <p:spPr>
          <a:xfrm>
            <a:off x="838201" y="383458"/>
            <a:ext cx="9511284" cy="5509341"/>
          </a:xfrm>
          <a:prstGeom prst="rect">
            <a:avLst/>
          </a:prstGeom>
        </p:spPr>
      </p:pic>
      <p:sp>
        <p:nvSpPr>
          <p:cNvPr id="4" name="Footer Placeholder 3">
            <a:extLst>
              <a:ext uri="{FF2B5EF4-FFF2-40B4-BE49-F238E27FC236}">
                <a16:creationId xmlns:a16="http://schemas.microsoft.com/office/drawing/2014/main" id="{BE5B450E-8597-0DA1-CED4-72583F5E7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DC2C-7DED-75B6-9C27-8D571245D18C}"/>
              </a:ext>
            </a:extLst>
          </p:cNvPr>
          <p:cNvSpPr>
            <a:spLocks noGrp="1"/>
          </p:cNvSpPr>
          <p:nvPr>
            <p:ph type="sldNum" sz="quarter" idx="12"/>
          </p:nvPr>
        </p:nvSpPr>
        <p:spPr/>
        <p:txBody>
          <a:bodyPr/>
          <a:lstStyle/>
          <a:p>
            <a:fld id="{9A74A80C-5778-49E5-A000-7BF9B366B601}" type="slidenum">
              <a:rPr lang="en-US" smtClean="0"/>
              <a:t>61</a:t>
            </a:fld>
            <a:endParaRPr lang="en-US"/>
          </a:p>
        </p:txBody>
      </p:sp>
    </p:spTree>
    <p:extLst>
      <p:ext uri="{BB962C8B-B14F-4D97-AF65-F5344CB8AC3E}">
        <p14:creationId xmlns:p14="http://schemas.microsoft.com/office/powerpoint/2010/main" val="389491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1776-458C-24C1-0A90-76A9344BE2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221F8-29F5-0C6A-699C-B0DFEE99B241}"/>
              </a:ext>
            </a:extLst>
          </p:cNvPr>
          <p:cNvSpPr>
            <a:spLocks noGrp="1"/>
          </p:cNvSpPr>
          <p:nvPr>
            <p:ph idx="1"/>
          </p:nvPr>
        </p:nvSpPr>
        <p:spPr/>
        <p:txBody>
          <a:bodyPr>
            <a:normAutofit fontScale="85000" lnSpcReduction="10000"/>
          </a:bodyPr>
          <a:lstStyle/>
          <a:p>
            <a:pPr algn="l"/>
            <a:r>
              <a:rPr lang="en-US" b="0" i="0" dirty="0">
                <a:solidFill>
                  <a:srgbClr val="000000"/>
                </a:solidFill>
                <a:effectLst/>
                <a:latin typeface="Segoe UI" panose="020B0502040204020203" pitchFamily="34" charset="0"/>
              </a:rPr>
              <a:t>What is CSS?</a:t>
            </a:r>
          </a:p>
          <a:p>
            <a:pPr algn="l"/>
            <a:r>
              <a:rPr lang="en-US" b="1" i="0" dirty="0">
                <a:solidFill>
                  <a:srgbClr val="000000"/>
                </a:solidFill>
                <a:effectLst/>
                <a:highlight>
                  <a:srgbClr val="FFFF00"/>
                </a:highlight>
                <a:latin typeface="Verdana" panose="020B0604030504040204" pitchFamily="34" charset="0"/>
              </a:rPr>
              <a:t>Cascading Style Sheets (CSS) is used to format the layout of a webpage.</a:t>
            </a:r>
          </a:p>
          <a:p>
            <a:pPr algn="l"/>
            <a:r>
              <a:rPr lang="en-US" b="0" i="0" dirty="0">
                <a:solidFill>
                  <a:srgbClr val="000000"/>
                </a:solidFill>
                <a:effectLst/>
                <a:latin typeface="Verdana" panose="020B0604030504040204" pitchFamily="34" charset="0"/>
              </a:rPr>
              <a:t>With CSS, you can control the color, font, the size of text, the spacing between elements, how elements are positioned and laid out, what background images or background colors are to be used, different displays for different devices and screen sizes, and much more!</a:t>
            </a:r>
          </a:p>
          <a:p>
            <a:pPr algn="l"/>
            <a:r>
              <a:rPr lang="en-US" b="1" i="0" dirty="0">
                <a:solidFill>
                  <a:srgbClr val="000000"/>
                </a:solidFill>
                <a:effectLst/>
                <a:latin typeface="Verdana" panose="020B0604030504040204" pitchFamily="34" charset="0"/>
              </a:rPr>
              <a:t>Tip:</a:t>
            </a:r>
            <a:r>
              <a:rPr lang="en-US" b="0" i="0" dirty="0">
                <a:solidFill>
                  <a:srgbClr val="000000"/>
                </a:solidFill>
                <a:effectLst/>
                <a:latin typeface="Verdana" panose="020B0604030504040204" pitchFamily="34" charset="0"/>
              </a:rPr>
              <a:t> The word </a:t>
            </a:r>
            <a:r>
              <a:rPr lang="en-US" b="1" i="0" dirty="0">
                <a:solidFill>
                  <a:srgbClr val="000000"/>
                </a:solidFill>
                <a:effectLst/>
                <a:latin typeface="Verdana" panose="020B0604030504040204" pitchFamily="34" charset="0"/>
              </a:rPr>
              <a:t>cascading</a:t>
            </a:r>
            <a:r>
              <a:rPr lang="en-US" b="0" i="0" dirty="0">
                <a:solidFill>
                  <a:srgbClr val="000000"/>
                </a:solidFill>
                <a:effectLst/>
                <a:latin typeface="Verdana" panose="020B0604030504040204" pitchFamily="34" charset="0"/>
              </a:rPr>
              <a:t> means that a style applied to a parent element will also apply to all children elements within the parent. So, if you set the color of the body text to "blue", all headings, paragraphs, and other text elements within the body will also get the same color (unless you specify something else)!</a:t>
            </a:r>
          </a:p>
          <a:p>
            <a:endParaRPr lang="en-US" dirty="0"/>
          </a:p>
        </p:txBody>
      </p:sp>
      <p:sp>
        <p:nvSpPr>
          <p:cNvPr id="4" name="Footer Placeholder 3">
            <a:extLst>
              <a:ext uri="{FF2B5EF4-FFF2-40B4-BE49-F238E27FC236}">
                <a16:creationId xmlns:a16="http://schemas.microsoft.com/office/drawing/2014/main" id="{829FCA44-70AA-F2E6-3018-92504F4FD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FA636-BAE9-9A5B-B5AC-F0200082F838}"/>
              </a:ext>
            </a:extLst>
          </p:cNvPr>
          <p:cNvSpPr>
            <a:spLocks noGrp="1"/>
          </p:cNvSpPr>
          <p:nvPr>
            <p:ph type="sldNum" sz="quarter" idx="12"/>
          </p:nvPr>
        </p:nvSpPr>
        <p:spPr/>
        <p:txBody>
          <a:bodyPr/>
          <a:lstStyle/>
          <a:p>
            <a:fld id="{9A74A80C-5778-49E5-A000-7BF9B366B601}" type="slidenum">
              <a:rPr lang="en-US" smtClean="0"/>
              <a:t>62</a:t>
            </a:fld>
            <a:endParaRPr lang="en-US"/>
          </a:p>
        </p:txBody>
      </p:sp>
    </p:spTree>
    <p:extLst>
      <p:ext uri="{BB962C8B-B14F-4D97-AF65-F5344CB8AC3E}">
        <p14:creationId xmlns:p14="http://schemas.microsoft.com/office/powerpoint/2010/main" val="1124087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B139-5958-1D09-78E0-B2CB67D00B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C9F623D-A21B-722F-8FD1-4ABE661EE6FD}"/>
              </a:ext>
            </a:extLst>
          </p:cNvPr>
          <p:cNvSpPr>
            <a:spLocks noGrp="1" noChangeArrowheads="1"/>
          </p:cNvSpPr>
          <p:nvPr>
            <p:ph idx="1"/>
          </p:nvPr>
        </p:nvSpPr>
        <p:spPr bwMode="auto">
          <a:xfrm>
            <a:off x="838200" y="418734"/>
            <a:ext cx="10744200" cy="5120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CSS can be added to HTML documents in 3 ways: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Inline</a:t>
            </a:r>
            <a:r>
              <a:rPr kumimoji="0" lang="en-US" altLang="en-US" sz="2400" b="0" i="0" u="none" strike="noStrike" cap="none" normalizeH="0" baseline="0" dirty="0">
                <a:ln>
                  <a:noFill/>
                </a:ln>
                <a:solidFill>
                  <a:srgbClr val="000000"/>
                </a:solidFill>
                <a:effectLst/>
                <a:latin typeface="Verdana" panose="020B0604030504040204" pitchFamily="34" charset="0"/>
              </a:rPr>
              <a:t> - by using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inside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&lt;style&gt;</a:t>
            </a:r>
            <a:r>
              <a:rPr kumimoji="0" lang="en-US" altLang="en-US" sz="2400" b="0" i="0" u="none" strike="noStrike" cap="none" normalizeH="0" baseline="0" dirty="0">
                <a:ln>
                  <a:noFill/>
                </a:ln>
                <a:solidFill>
                  <a:srgbClr val="000000"/>
                </a:solidFill>
                <a:effectLst/>
                <a:latin typeface="Verdana" panose="020B0604030504040204" pitchFamily="34" charset="0"/>
              </a:rPr>
              <a:t> element in </a:t>
            </a:r>
            <a:r>
              <a:rPr kumimoji="0" lang="en-US" altLang="en-US" b="0" i="0" u="none" strike="noStrike" cap="none" normalizeH="0" baseline="0" dirty="0">
                <a:ln>
                  <a:noFill/>
                </a:ln>
                <a:solidFill>
                  <a:srgbClr val="000000"/>
                </a:solidFill>
                <a:effectLst/>
                <a:latin typeface="Verdana" panose="020B0604030504040204" pitchFamily="34" charset="0"/>
              </a:rPr>
              <a:t>the</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DC143C"/>
                </a:solidFill>
                <a:effectLst/>
                <a:latin typeface="Consolas" panose="020B0609020204030204" pitchFamily="49" charset="0"/>
              </a:rPr>
              <a:t>&lt;head&gt;</a:t>
            </a:r>
            <a:r>
              <a:rPr kumimoji="0" lang="en-US" altLang="en-US" sz="2400" b="0" i="0" u="none" strike="noStrike" cap="none" normalizeH="0" baseline="0" dirty="0">
                <a:ln>
                  <a:noFill/>
                </a:ln>
                <a:solidFill>
                  <a:srgbClr val="000000"/>
                </a:solidFill>
                <a:effectLst/>
                <a:latin typeface="Verdana" panose="020B060403050404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External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&lt;link&gt;</a:t>
            </a:r>
            <a:r>
              <a:rPr kumimoji="0" lang="en-US" altLang="en-US" sz="2400" b="0" i="0" u="none" strike="noStrike" cap="none" normalizeH="0" baseline="0" dirty="0">
                <a:ln>
                  <a:noFill/>
                </a:ln>
                <a:solidFill>
                  <a:srgbClr val="000000"/>
                </a:solidFill>
                <a:effectLst/>
                <a:latin typeface="Verdana" panose="020B0604030504040204" pitchFamily="34" charset="0"/>
              </a:rPr>
              <a:t> element to link to an external CSS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most common way to add CSS, is to keep the styles in external CSS files. However, in this tutorial we will use inline and internal styles, because this is easier to demonstrate, and easier for you to try it yourself.</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D03F17B-3BBD-17AD-D3B0-409B7DE60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D7E40-BD21-71E6-A06E-44B899B44279}"/>
              </a:ext>
            </a:extLst>
          </p:cNvPr>
          <p:cNvSpPr>
            <a:spLocks noGrp="1"/>
          </p:cNvSpPr>
          <p:nvPr>
            <p:ph type="sldNum" sz="quarter" idx="12"/>
          </p:nvPr>
        </p:nvSpPr>
        <p:spPr/>
        <p:txBody>
          <a:bodyPr/>
          <a:lstStyle/>
          <a:p>
            <a:fld id="{9A74A80C-5778-49E5-A000-7BF9B366B601}" type="slidenum">
              <a:rPr lang="en-US" smtClean="0"/>
              <a:t>63</a:t>
            </a:fld>
            <a:endParaRPr lang="en-US"/>
          </a:p>
        </p:txBody>
      </p:sp>
    </p:spTree>
    <p:extLst>
      <p:ext uri="{BB962C8B-B14F-4D97-AF65-F5344CB8AC3E}">
        <p14:creationId xmlns:p14="http://schemas.microsoft.com/office/powerpoint/2010/main" val="312027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CA29-8C42-C934-2AE1-39C534FC37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9F2BEBB-8D6B-848A-B1A1-C671D0276C4C}"/>
              </a:ext>
            </a:extLst>
          </p:cNvPr>
          <p:cNvSpPr>
            <a:spLocks noGrp="1" noChangeArrowheads="1"/>
          </p:cNvSpPr>
          <p:nvPr>
            <p:ph idx="1"/>
          </p:nvPr>
        </p:nvSpPr>
        <p:spPr bwMode="auto">
          <a:xfrm>
            <a:off x="838200" y="365125"/>
            <a:ext cx="62865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Inline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is used to apply a unique style to a single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uses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of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following example sets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&lt;h1&gt;</a:t>
            </a:r>
            <a:r>
              <a:rPr kumimoji="0" lang="en-US" altLang="en-US" sz="1800" b="0" i="0" u="none" strike="noStrike" cap="none" normalizeH="0" baseline="0" dirty="0">
                <a:ln>
                  <a:noFill/>
                </a:ln>
                <a:solidFill>
                  <a:srgbClr val="000000"/>
                </a:solidFill>
                <a:effectLst/>
                <a:latin typeface="Verdana" panose="020B0604030504040204" pitchFamily="34" charset="0"/>
              </a:rPr>
              <a:t> element to blue, and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&lt;p&gt;</a:t>
            </a:r>
            <a:r>
              <a:rPr kumimoji="0" lang="en-US" altLang="en-US" sz="1800" b="0" i="0" u="none" strike="noStrike" cap="none" normalizeH="0" baseline="0" dirty="0">
                <a:ln>
                  <a:noFill/>
                </a:ln>
                <a:solidFill>
                  <a:srgbClr val="000000"/>
                </a:solidFill>
                <a:effectLst/>
                <a:latin typeface="Verdana" panose="020B0604030504040204" pitchFamily="34" charset="0"/>
              </a:rPr>
              <a:t> element to red: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color:blue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Blue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color:red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red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97D7D0-445D-5FF2-FCBA-A4993642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BB423C-632A-65A6-1A23-3758A9F560D0}"/>
              </a:ext>
            </a:extLst>
          </p:cNvPr>
          <p:cNvSpPr>
            <a:spLocks noGrp="1"/>
          </p:cNvSpPr>
          <p:nvPr>
            <p:ph type="sldNum" sz="quarter" idx="12"/>
          </p:nvPr>
        </p:nvSpPr>
        <p:spPr/>
        <p:txBody>
          <a:bodyPr/>
          <a:lstStyle/>
          <a:p>
            <a:fld id="{9A74A80C-5778-49E5-A000-7BF9B366B601}" type="slidenum">
              <a:rPr lang="en-US" smtClean="0"/>
              <a:t>64</a:t>
            </a:fld>
            <a:endParaRPr lang="en-US"/>
          </a:p>
        </p:txBody>
      </p:sp>
    </p:spTree>
    <p:extLst>
      <p:ext uri="{BB962C8B-B14F-4D97-AF65-F5344CB8AC3E}">
        <p14:creationId xmlns:p14="http://schemas.microsoft.com/office/powerpoint/2010/main" val="3788029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C87F6CC-8111-0F9E-F885-E555DB732C12}"/>
              </a:ext>
            </a:extLst>
          </p:cNvPr>
          <p:cNvSpPr>
            <a:spLocks noGrp="1" noChangeArrowheads="1"/>
          </p:cNvSpPr>
          <p:nvPr>
            <p:ph idx="1"/>
          </p:nvPr>
        </p:nvSpPr>
        <p:spPr bwMode="auto">
          <a:xfrm>
            <a:off x="330200" y="-133504"/>
            <a:ext cx="11607800" cy="765524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used to define a style for a single HTML page.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defined in the </a:t>
            </a:r>
            <a:r>
              <a:rPr kumimoji="0" lang="en-US" altLang="en-US" sz="1600" b="0" i="0" u="none" strike="noStrike" cap="none" normalizeH="0" baseline="0" dirty="0">
                <a:ln>
                  <a:noFill/>
                </a:ln>
                <a:solidFill>
                  <a:srgbClr val="DC143C"/>
                </a:solidFill>
                <a:effectLst/>
                <a:latin typeface="Consolas" panose="020B0609020204030204" pitchFamily="49" charset="0"/>
              </a:rPr>
              <a:t>&lt;head&gt;</a:t>
            </a:r>
            <a:r>
              <a:rPr kumimoji="0" lang="en-US" altLang="en-US" sz="1600" b="0" i="0" u="none" strike="noStrike" cap="none" normalizeH="0" baseline="0" dirty="0">
                <a:ln>
                  <a:noFill/>
                </a:ln>
                <a:solidFill>
                  <a:srgbClr val="000000"/>
                </a:solidFill>
                <a:effectLst/>
                <a:latin typeface="Verdana" panose="020B0604030504040204" pitchFamily="34" charset="0"/>
              </a:rPr>
              <a:t> section of an HTML page, within a </a:t>
            </a:r>
            <a:r>
              <a:rPr kumimoji="0" lang="en-US" altLang="en-US" sz="1600" b="0" i="0" u="none" strike="noStrike" cap="none" normalizeH="0" baseline="0" dirty="0">
                <a:ln>
                  <a:noFill/>
                </a:ln>
                <a:solidFill>
                  <a:srgbClr val="DC143C"/>
                </a:solidFill>
                <a:effectLst/>
                <a:latin typeface="Consolas" panose="020B0609020204030204" pitchFamily="49" charset="0"/>
              </a:rPr>
              <a:t>&lt;style&gt;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following example sets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&lt;h1&gt;</a:t>
            </a:r>
            <a:r>
              <a:rPr kumimoji="0" lang="en-US" altLang="en-US" sz="1600" b="0" i="0" u="none" strike="noStrike" cap="none" normalizeH="0" baseline="0" dirty="0">
                <a:ln>
                  <a:noFill/>
                </a:ln>
                <a:solidFill>
                  <a:srgbClr val="000000"/>
                </a:solidFill>
                <a:effectLst/>
                <a:latin typeface="Verdana" panose="020B0604030504040204" pitchFamily="34" charset="0"/>
              </a:rPr>
              <a:t> elements (on that page) to blue, and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elements to red. In addition, the page will be displayed with a "</a:t>
            </a:r>
            <a:r>
              <a:rPr kumimoji="0" lang="en-US" altLang="en-US" sz="1600" b="0" i="0" u="none" strike="noStrike" cap="none" normalizeH="0" baseline="0" dirty="0" err="1">
                <a:ln>
                  <a:noFill/>
                </a:ln>
                <a:solidFill>
                  <a:srgbClr val="000000"/>
                </a:solidFill>
                <a:effectLst/>
                <a:latin typeface="Verdana" panose="020B0604030504040204" pitchFamily="34" charset="0"/>
              </a:rPr>
              <a:t>powderblue</a:t>
            </a:r>
            <a:r>
              <a:rPr kumimoji="0" lang="en-US" altLang="en-US" sz="1600" b="0" i="0" u="none" strike="noStrike" cap="none" normalizeH="0" baseline="0" dirty="0">
                <a:ln>
                  <a:noFill/>
                </a:ln>
                <a:solidFill>
                  <a:srgbClr val="000000"/>
                </a:solidFill>
                <a:effectLst/>
                <a:latin typeface="Verdana" panose="020B0604030504040204" pitchFamily="34" charset="0"/>
              </a:rPr>
              <a:t>" background color: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body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background-color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a:t>
            </a:r>
            <a:r>
              <a:rPr kumimoji="0" lang="en-US" altLang="en-US" sz="1600" b="0" i="0" u="none" strike="noStrike" cap="none" normalizeH="0" baseline="0" dirty="0" err="1">
                <a:ln>
                  <a:noFill/>
                </a:ln>
                <a:solidFill>
                  <a:srgbClr val="0000CD"/>
                </a:solidFill>
                <a:effectLst/>
                <a:latin typeface="Consolas" panose="020B0609020204030204" pitchFamily="49" charset="0"/>
              </a:rPr>
              <a:t>powderblue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h1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p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red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EDA013E-DFA2-8951-ECDA-9BC595F64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49D50-5D87-38D3-37F9-5EEE3E3468C9}"/>
              </a:ext>
            </a:extLst>
          </p:cNvPr>
          <p:cNvSpPr>
            <a:spLocks noGrp="1"/>
          </p:cNvSpPr>
          <p:nvPr>
            <p:ph type="sldNum" sz="quarter" idx="12"/>
          </p:nvPr>
        </p:nvSpPr>
        <p:spPr/>
        <p:txBody>
          <a:bodyPr/>
          <a:lstStyle/>
          <a:p>
            <a:fld id="{9A74A80C-5778-49E5-A000-7BF9B366B601}" type="slidenum">
              <a:rPr lang="en-US" smtClean="0"/>
              <a:t>65</a:t>
            </a:fld>
            <a:endParaRPr lang="en-US"/>
          </a:p>
        </p:txBody>
      </p:sp>
    </p:spTree>
    <p:extLst>
      <p:ext uri="{BB962C8B-B14F-4D97-AF65-F5344CB8AC3E}">
        <p14:creationId xmlns:p14="http://schemas.microsoft.com/office/powerpoint/2010/main" val="160204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422E591-D36F-FB6F-0E11-35B365532D45}"/>
              </a:ext>
            </a:extLst>
          </p:cNvPr>
          <p:cNvSpPr>
            <a:spLocks noGrp="1" noChangeArrowheads="1"/>
          </p:cNvSpPr>
          <p:nvPr>
            <p:ph idx="1"/>
          </p:nvPr>
        </p:nvSpPr>
        <p:spPr bwMode="auto">
          <a:xfrm>
            <a:off x="850900" y="305782"/>
            <a:ext cx="10225235"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external style sheet is used to define the style for many HTML pages.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external style sheet, add a link to it in the </a:t>
            </a:r>
            <a:r>
              <a:rPr kumimoji="0" lang="en-US" altLang="en-US" sz="1800" b="0" i="0" u="none" strike="noStrike" cap="none" normalizeH="0" baseline="0" dirty="0">
                <a:ln>
                  <a:noFill/>
                </a:ln>
                <a:solidFill>
                  <a:srgbClr val="DC143C"/>
                </a:solidFill>
                <a:effectLst/>
                <a:latin typeface="Consolas" panose="020B0609020204030204" pitchFamily="49" charset="0"/>
              </a:rPr>
              <a:t>&lt;head&gt;</a:t>
            </a:r>
            <a:r>
              <a:rPr kumimoji="0" lang="en-US" altLang="en-US" sz="1800" b="0" i="0" u="none" strike="noStrike" cap="none" normalizeH="0" baseline="0" dirty="0">
                <a:ln>
                  <a:noFill/>
                </a:ln>
                <a:solidFill>
                  <a:srgbClr val="000000"/>
                </a:solidFill>
                <a:effectLst/>
                <a:latin typeface="Verdana" panose="020B0604030504040204" pitchFamily="34" charset="0"/>
              </a:rPr>
              <a:t> section of each HTML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!DOCTYPE</a:t>
            </a:r>
            <a:r>
              <a:rPr kumimoji="0" lang="en-US" altLang="en-US" sz="1800" b="0" i="0" u="none" strike="noStrike" cap="none" normalizeH="0" baseline="0" dirty="0">
                <a:ln>
                  <a:noFill/>
                </a:ln>
                <a:solidFill>
                  <a:srgbClr val="FF0000"/>
                </a:solidFill>
                <a:effectLst/>
                <a:latin typeface="Consolas" panose="020B0609020204030204" pitchFamily="49" charset="0"/>
              </a:rPr>
              <a:t> 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link</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rel</a:t>
            </a:r>
            <a:r>
              <a:rPr kumimoji="0" lang="en-US" altLang="en-US" sz="1800" b="0" i="0" u="none" strike="noStrike" cap="none" normalizeH="0" baseline="0" dirty="0">
                <a:ln>
                  <a:noFill/>
                </a:ln>
                <a:solidFill>
                  <a:srgbClr val="0000CD"/>
                </a:solidFill>
                <a:effectLst/>
                <a:latin typeface="Consolas" panose="020B0609020204030204" pitchFamily="49" charset="0"/>
              </a:rPr>
              <a:t>="stylesheet"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="styles.css"&gt;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0A47AA7-7C38-67E6-67D2-3D61DE544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E6F42-C819-8499-E02C-B94806703F7D}"/>
              </a:ext>
            </a:extLst>
          </p:cNvPr>
          <p:cNvSpPr>
            <a:spLocks noGrp="1"/>
          </p:cNvSpPr>
          <p:nvPr>
            <p:ph type="sldNum" sz="quarter" idx="12"/>
          </p:nvPr>
        </p:nvSpPr>
        <p:spPr/>
        <p:txBody>
          <a:bodyPr/>
          <a:lstStyle/>
          <a:p>
            <a:fld id="{9A74A80C-5778-49E5-A000-7BF9B366B601}" type="slidenum">
              <a:rPr lang="en-US" smtClean="0"/>
              <a:t>66</a:t>
            </a:fld>
            <a:endParaRPr lang="en-US"/>
          </a:p>
        </p:txBody>
      </p:sp>
    </p:spTree>
    <p:extLst>
      <p:ext uri="{BB962C8B-B14F-4D97-AF65-F5344CB8AC3E}">
        <p14:creationId xmlns:p14="http://schemas.microsoft.com/office/powerpoint/2010/main" val="369382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981A-64D7-168D-6B9B-2563E02F1D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CB138-6B56-2503-B3FA-070CACFAD09A}"/>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Verdana" panose="020B0604030504040204" pitchFamily="34" charset="0"/>
              </a:rPr>
              <a:t>The external style sheet can be written in any text editor. The file must not contain any HTML code, and must be saved with a .</a:t>
            </a:r>
            <a:r>
              <a:rPr lang="en-US" b="0" i="0" dirty="0" err="1">
                <a:solidFill>
                  <a:srgbClr val="000000"/>
                </a:solidFill>
                <a:effectLst/>
                <a:latin typeface="Verdana" panose="020B0604030504040204" pitchFamily="34" charset="0"/>
              </a:rPr>
              <a:t>css</a:t>
            </a:r>
            <a:r>
              <a:rPr lang="en-US" b="0" i="0" dirty="0">
                <a:solidFill>
                  <a:srgbClr val="000000"/>
                </a:solidFill>
                <a:effectLst/>
                <a:latin typeface="Verdana" panose="020B0604030504040204" pitchFamily="34" charset="0"/>
              </a:rPr>
              <a:t> extension.</a:t>
            </a:r>
          </a:p>
          <a:p>
            <a:pPr algn="l"/>
            <a:r>
              <a:rPr lang="en-US" b="0" i="0" dirty="0">
                <a:solidFill>
                  <a:srgbClr val="000000"/>
                </a:solidFill>
                <a:effectLst/>
                <a:latin typeface="Verdana" panose="020B0604030504040204" pitchFamily="34" charset="0"/>
              </a:rPr>
              <a:t>Here is what the "styles.css" file looks like:</a:t>
            </a:r>
          </a:p>
          <a:p>
            <a:pPr algn="l"/>
            <a:r>
              <a:rPr lang="en-US" b="0" i="0" dirty="0">
                <a:solidFill>
                  <a:srgbClr val="000000"/>
                </a:solidFill>
                <a:effectLst/>
                <a:latin typeface="Segoe UI" panose="020B0502040204020203" pitchFamily="34" charset="0"/>
              </a:rPr>
              <a:t>"styles.css":</a:t>
            </a:r>
          </a:p>
          <a:p>
            <a:pPr algn="l"/>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powderblue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h1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p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p>
          <a:p>
            <a:endParaRPr lang="en-US" dirty="0"/>
          </a:p>
        </p:txBody>
      </p:sp>
      <p:sp>
        <p:nvSpPr>
          <p:cNvPr id="4" name="Footer Placeholder 3">
            <a:extLst>
              <a:ext uri="{FF2B5EF4-FFF2-40B4-BE49-F238E27FC236}">
                <a16:creationId xmlns:a16="http://schemas.microsoft.com/office/drawing/2014/main" id="{2D6EFE27-8C1B-1414-ECD1-E2B268184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7E270-CA23-525F-B034-0786BDAAA2A5}"/>
              </a:ext>
            </a:extLst>
          </p:cNvPr>
          <p:cNvSpPr>
            <a:spLocks noGrp="1"/>
          </p:cNvSpPr>
          <p:nvPr>
            <p:ph type="sldNum" sz="quarter" idx="12"/>
          </p:nvPr>
        </p:nvSpPr>
        <p:spPr/>
        <p:txBody>
          <a:bodyPr/>
          <a:lstStyle/>
          <a:p>
            <a:fld id="{9A74A80C-5778-49E5-A000-7BF9B366B601}" type="slidenum">
              <a:rPr lang="en-US" smtClean="0"/>
              <a:t>67</a:t>
            </a:fld>
            <a:endParaRPr lang="en-US"/>
          </a:p>
        </p:txBody>
      </p:sp>
    </p:spTree>
    <p:extLst>
      <p:ext uri="{BB962C8B-B14F-4D97-AF65-F5344CB8AC3E}">
        <p14:creationId xmlns:p14="http://schemas.microsoft.com/office/powerpoint/2010/main" val="3767632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6DACCF-415D-16CD-6875-D815A57A4874}"/>
              </a:ext>
            </a:extLst>
          </p:cNvPr>
          <p:cNvSpPr>
            <a:spLocks noChangeArrowheads="1"/>
          </p:cNvSpPr>
          <p:nvPr/>
        </p:nvSpPr>
        <p:spPr bwMode="auto">
          <a:xfrm>
            <a:off x="234835" y="415700"/>
            <a:ext cx="3537065"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Colors, Fonts and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we will demonstrate some commonly used CSS properties. You will learn more about them later.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color</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color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font-family</a:t>
            </a:r>
            <a:r>
              <a:rPr kumimoji="0" lang="en-US" altLang="en-US" b="0" i="0" u="none" strike="noStrike" cap="none" normalizeH="0" baseline="0" dirty="0">
                <a:ln>
                  <a:noFill/>
                </a:ln>
                <a:solidFill>
                  <a:srgbClr val="000000"/>
                </a:solidFill>
                <a:effectLst/>
                <a:latin typeface="Verdana" panose="020B0604030504040204" pitchFamily="34" charset="0"/>
              </a:rPr>
              <a:t> property defines the font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font-size</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size to be used.</a:t>
            </a:r>
            <a:endParaRPr kumimoji="0" lang="en-US" altLang="en-US" sz="2000" b="0" i="0" u="none" strike="noStrike" cap="none" normalizeH="0" baseline="0" dirty="0">
              <a:ln>
                <a:noFill/>
              </a:ln>
              <a:solidFill>
                <a:schemeClr val="tx1"/>
              </a:solidFill>
              <a:effectLst/>
            </a:endParaRPr>
          </a:p>
        </p:txBody>
      </p:sp>
      <p:sp>
        <p:nvSpPr>
          <p:cNvPr id="5" name="Footer Placeholder 4">
            <a:extLst>
              <a:ext uri="{FF2B5EF4-FFF2-40B4-BE49-F238E27FC236}">
                <a16:creationId xmlns:a16="http://schemas.microsoft.com/office/drawing/2014/main" id="{83C9AAA7-7078-73AF-BB3A-D5BEA3A9E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2098-551F-22AA-ADAC-E3B68A5A64D1}"/>
              </a:ext>
            </a:extLst>
          </p:cNvPr>
          <p:cNvSpPr>
            <a:spLocks noGrp="1"/>
          </p:cNvSpPr>
          <p:nvPr>
            <p:ph type="sldNum" sz="quarter" idx="12"/>
          </p:nvPr>
        </p:nvSpPr>
        <p:spPr/>
        <p:txBody>
          <a:bodyPr/>
          <a:lstStyle/>
          <a:p>
            <a:fld id="{9A74A80C-5778-49E5-A000-7BF9B366B601}" type="slidenum">
              <a:rPr lang="en-US" smtClean="0"/>
              <a:t>68</a:t>
            </a:fld>
            <a:endParaRPr lang="en-US"/>
          </a:p>
        </p:txBody>
      </p:sp>
      <p:sp>
        <p:nvSpPr>
          <p:cNvPr id="7" name="Rectangle 1">
            <a:extLst>
              <a:ext uri="{FF2B5EF4-FFF2-40B4-BE49-F238E27FC236}">
                <a16:creationId xmlns:a16="http://schemas.microsoft.com/office/drawing/2014/main" id="{88944578-ED0E-7307-5CEB-8A31CEF4885D}"/>
              </a:ext>
            </a:extLst>
          </p:cNvPr>
          <p:cNvSpPr>
            <a:spLocks noChangeArrowheads="1"/>
          </p:cNvSpPr>
          <p:nvPr/>
        </p:nvSpPr>
        <p:spPr bwMode="auto">
          <a:xfrm>
            <a:off x="4152902" y="-208513"/>
            <a:ext cx="7200898" cy="727502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Use of CSS color, font-family and font-size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h1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blue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a:t>
            </a:r>
            <a:r>
              <a:rPr kumimoji="0" lang="en-US" altLang="en-US" b="0" i="0" u="none" strike="noStrike" cap="none" normalizeH="0" baseline="0" dirty="0" err="1">
                <a:ln>
                  <a:noFill/>
                </a:ln>
                <a:solidFill>
                  <a:srgbClr val="0000CD"/>
                </a:solidFill>
                <a:effectLst/>
                <a:latin typeface="Consolas" panose="020B0609020204030204" pitchFamily="49" charset="0"/>
              </a:rPr>
              <a:t>verdana</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300%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p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red</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courier</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160%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heading</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paragraph.</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14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7AC7BB-6BED-23C4-DF26-76F3CA646965}"/>
              </a:ext>
            </a:extLst>
          </p:cNvPr>
          <p:cNvSpPr>
            <a:spLocks noGrp="1" noChangeArrowheads="1"/>
          </p:cNvSpPr>
          <p:nvPr>
            <p:ph idx="1"/>
          </p:nvPr>
        </p:nvSpPr>
        <p:spPr bwMode="auto">
          <a:xfrm>
            <a:off x="850900" y="1073839"/>
            <a:ext cx="10502900"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border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border around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define a border for nearly all HTML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property: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solid</a:t>
            </a:r>
            <a:r>
              <a:rPr kumimoji="0" lang="en-US" altLang="en-US" sz="2400" b="0" i="0" u="none" strike="noStrike" cap="none" normalizeH="0" baseline="0" dirty="0">
                <a:ln>
                  <a:noFill/>
                </a:ln>
                <a:solidFill>
                  <a:srgbClr val="0000CD"/>
                </a:solidFill>
                <a:effectLst/>
                <a:latin typeface="Consolas" panose="020B0609020204030204" pitchFamily="49" charset="0"/>
              </a:rPr>
              <a:t>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2C585C-EDB1-AE12-D996-52A8531DA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58FF-6819-3E2C-F049-1AF6DEB976EC}"/>
              </a:ext>
            </a:extLst>
          </p:cNvPr>
          <p:cNvSpPr>
            <a:spLocks noGrp="1"/>
          </p:cNvSpPr>
          <p:nvPr>
            <p:ph type="sldNum" sz="quarter" idx="12"/>
          </p:nvPr>
        </p:nvSpPr>
        <p:spPr/>
        <p:txBody>
          <a:bodyPr/>
          <a:lstStyle/>
          <a:p>
            <a:fld id="{9A74A80C-5778-49E5-A000-7BF9B366B601}" type="slidenum">
              <a:rPr lang="en-US" smtClean="0"/>
              <a:t>69</a:t>
            </a:fld>
            <a:endParaRPr lang="en-US"/>
          </a:p>
        </p:txBody>
      </p:sp>
    </p:spTree>
    <p:extLst>
      <p:ext uri="{BB962C8B-B14F-4D97-AF65-F5344CB8AC3E}">
        <p14:creationId xmlns:p14="http://schemas.microsoft.com/office/powerpoint/2010/main" val="41650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2FE5C3-F910-FF7B-C00E-1C102B3A3ADB}"/>
              </a:ext>
            </a:extLst>
          </p:cNvPr>
          <p:cNvSpPr>
            <a:spLocks noGrp="1" noChangeArrowheads="1"/>
          </p:cNvSpPr>
          <p:nvPr>
            <p:ph idx="1"/>
          </p:nvPr>
        </p:nvSpPr>
        <p:spPr bwMode="auto">
          <a:xfrm>
            <a:off x="266700" y="842513"/>
            <a:ext cx="10312400"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to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tags.</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defines the least important heading: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1</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2</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3</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E7F8322-081D-D6EC-4A94-6551B52CA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9C576-9FAD-B0B2-DDD0-BD3A0AF06CEE}"/>
              </a:ext>
            </a:extLst>
          </p:cNvPr>
          <p:cNvSpPr>
            <a:spLocks noGrp="1"/>
          </p:cNvSpPr>
          <p:nvPr>
            <p:ph type="sldNum" sz="quarter" idx="12"/>
          </p:nvPr>
        </p:nvSpPr>
        <p:spPr/>
        <p:txBody>
          <a:bodyPr/>
          <a:lstStyle/>
          <a:p>
            <a:fld id="{9A74A80C-5778-49E5-A000-7BF9B366B601}" type="slidenum">
              <a:rPr lang="en-US" smtClean="0"/>
              <a:t>7</a:t>
            </a:fld>
            <a:endParaRPr lang="en-US"/>
          </a:p>
        </p:txBody>
      </p:sp>
    </p:spTree>
    <p:extLst>
      <p:ext uri="{BB962C8B-B14F-4D97-AF65-F5344CB8AC3E}">
        <p14:creationId xmlns:p14="http://schemas.microsoft.com/office/powerpoint/2010/main" val="3654624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06C843-3831-C020-085E-0813746BD010}"/>
              </a:ext>
            </a:extLst>
          </p:cNvPr>
          <p:cNvSpPr>
            <a:spLocks noGrp="1" noChangeArrowheads="1"/>
          </p:cNvSpPr>
          <p:nvPr>
            <p:ph idx="1"/>
          </p:nvPr>
        </p:nvSpPr>
        <p:spPr bwMode="auto">
          <a:xfrm>
            <a:off x="227613" y="787325"/>
            <a:ext cx="4649187"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a padding (space) between the text and the border.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of CSS border and padding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p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2px solid </a:t>
            </a:r>
            <a:r>
              <a:rPr kumimoji="0" lang="en-US" altLang="en-US" sz="2000" b="0" i="0" u="none" strike="noStrike" cap="none" normalizeH="0" baseline="0" dirty="0" err="1">
                <a:ln>
                  <a:noFill/>
                </a:ln>
                <a:solidFill>
                  <a:srgbClr val="0000CD"/>
                </a:solidFill>
                <a:effectLst/>
                <a:latin typeface="Consolas" panose="020B0609020204030204" pitchFamily="49" charset="0"/>
              </a:rPr>
              <a:t>powderblue</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padding</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30px</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C473254-F157-1CBC-691B-75E59CE11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A6D78-6401-BA4B-2C6E-93BB9D4F464B}"/>
              </a:ext>
            </a:extLst>
          </p:cNvPr>
          <p:cNvSpPr>
            <a:spLocks noGrp="1"/>
          </p:cNvSpPr>
          <p:nvPr>
            <p:ph type="sldNum" sz="quarter" idx="12"/>
          </p:nvPr>
        </p:nvSpPr>
        <p:spPr/>
        <p:txBody>
          <a:bodyPr/>
          <a:lstStyle/>
          <a:p>
            <a:fld id="{9A74A80C-5778-49E5-A000-7BF9B366B601}" type="slidenum">
              <a:rPr lang="en-US" smtClean="0"/>
              <a:t>70</a:t>
            </a:fld>
            <a:endParaRPr lang="en-US"/>
          </a:p>
        </p:txBody>
      </p:sp>
      <p:pic>
        <p:nvPicPr>
          <p:cNvPr id="18434" name="Picture 2">
            <a:extLst>
              <a:ext uri="{FF2B5EF4-FFF2-40B4-BE49-F238E27FC236}">
                <a16:creationId xmlns:a16="http://schemas.microsoft.com/office/drawing/2014/main" id="{F448BACA-096E-BEA9-D08F-78E212BC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649" y="1349454"/>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87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8123FB-2675-26E8-1BEA-35C109ABE91F}"/>
              </a:ext>
            </a:extLst>
          </p:cNvPr>
          <p:cNvSpPr>
            <a:spLocks noGrp="1" noChangeArrowheads="1"/>
          </p:cNvSpPr>
          <p:nvPr>
            <p:ph idx="1"/>
          </p:nvPr>
        </p:nvSpPr>
        <p:spPr bwMode="auto">
          <a:xfrm>
            <a:off x="508000" y="563216"/>
            <a:ext cx="5321300" cy="54283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Margin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margin</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margin (space) outside the border.</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and margin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solid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margin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50px</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743C14-4EB0-8CF0-63B3-BEDD00042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0DB40-63B1-8616-3B8C-E22C5FAB3CC2}"/>
              </a:ext>
            </a:extLst>
          </p:cNvPr>
          <p:cNvSpPr>
            <a:spLocks noGrp="1"/>
          </p:cNvSpPr>
          <p:nvPr>
            <p:ph type="sldNum" sz="quarter" idx="12"/>
          </p:nvPr>
        </p:nvSpPr>
        <p:spPr/>
        <p:txBody>
          <a:bodyPr/>
          <a:lstStyle/>
          <a:p>
            <a:fld id="{9A74A80C-5778-49E5-A000-7BF9B366B601}" type="slidenum">
              <a:rPr lang="en-US" smtClean="0"/>
              <a:t>71</a:t>
            </a:fld>
            <a:endParaRPr lang="en-US"/>
          </a:p>
        </p:txBody>
      </p:sp>
      <p:pic>
        <p:nvPicPr>
          <p:cNvPr id="7" name="Picture 2">
            <a:extLst>
              <a:ext uri="{FF2B5EF4-FFF2-40B4-BE49-F238E27FC236}">
                <a16:creationId xmlns:a16="http://schemas.microsoft.com/office/drawing/2014/main" id="{EDD0374B-8D0E-DE8D-6A75-E320FCD56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608976"/>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70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429A-6582-38C0-1D9E-473BBC421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61E021-419F-B201-D832-46026C1D3A55}"/>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Link to External CSS</a:t>
            </a:r>
          </a:p>
          <a:p>
            <a:pPr algn="l"/>
            <a:r>
              <a:rPr lang="en-US" b="0" i="0" dirty="0">
                <a:solidFill>
                  <a:srgbClr val="000000"/>
                </a:solidFill>
                <a:effectLst/>
                <a:latin typeface="Verdana" panose="020B0604030504040204" pitchFamily="34" charset="0"/>
              </a:rPr>
              <a:t>External style sheets can be referenced with a full URL or with a path relative to the current web page.</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uses a full URL to link to a style sheet:</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4E5D8ADC-52CB-7CE1-64B3-DCB104BBB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68A06-8DB7-3CC3-3B8B-ABD9DF76DF92}"/>
              </a:ext>
            </a:extLst>
          </p:cNvPr>
          <p:cNvSpPr>
            <a:spLocks noGrp="1"/>
          </p:cNvSpPr>
          <p:nvPr>
            <p:ph type="sldNum" sz="quarter" idx="12"/>
          </p:nvPr>
        </p:nvSpPr>
        <p:spPr/>
        <p:txBody>
          <a:bodyPr/>
          <a:lstStyle/>
          <a:p>
            <a:fld id="{9A74A80C-5778-49E5-A000-7BF9B366B601}" type="slidenum">
              <a:rPr lang="en-US" smtClean="0"/>
              <a:t>72</a:t>
            </a:fld>
            <a:endParaRPr lang="en-US"/>
          </a:p>
        </p:txBody>
      </p:sp>
    </p:spTree>
    <p:extLst>
      <p:ext uri="{BB962C8B-B14F-4D97-AF65-F5344CB8AC3E}">
        <p14:creationId xmlns:p14="http://schemas.microsoft.com/office/powerpoint/2010/main" val="195562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848E-2C7F-328E-5B93-92D0ED4C69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BB72BC-43BF-1E05-938B-8D6542ED303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="/html/styles.css"&gt;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same folder as the current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3708ED2-1A24-DB36-210B-D2AA76A41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ED5B6-DDA5-B800-ADEA-A70619DCB217}"/>
              </a:ext>
            </a:extLst>
          </p:cNvPr>
          <p:cNvSpPr>
            <a:spLocks noGrp="1"/>
          </p:cNvSpPr>
          <p:nvPr>
            <p:ph type="sldNum" sz="quarter" idx="12"/>
          </p:nvPr>
        </p:nvSpPr>
        <p:spPr/>
        <p:txBody>
          <a:bodyPr/>
          <a:lstStyle/>
          <a:p>
            <a:fld id="{9A74A80C-5778-49E5-A000-7BF9B366B601}" type="slidenum">
              <a:rPr lang="en-US" smtClean="0"/>
              <a:t>73</a:t>
            </a:fld>
            <a:endParaRPr lang="en-US"/>
          </a:p>
        </p:txBody>
      </p:sp>
    </p:spTree>
    <p:extLst>
      <p:ext uri="{BB962C8B-B14F-4D97-AF65-F5344CB8AC3E}">
        <p14:creationId xmlns:p14="http://schemas.microsoft.com/office/powerpoint/2010/main" val="2690650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B5D6165-3BBE-6A8A-9406-2D3D5513234C}"/>
              </a:ext>
            </a:extLst>
          </p:cNvPr>
          <p:cNvSpPr>
            <a:spLocks noGrp="1" noChangeArrowheads="1"/>
          </p:cNvSpPr>
          <p:nvPr>
            <p:ph idx="1"/>
          </p:nvPr>
        </p:nvSpPr>
        <p:spPr bwMode="auto">
          <a:xfrm>
            <a:off x="850900" y="927455"/>
            <a:ext cx="8981946" cy="41664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for inline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&lt;style&gt;</a:t>
            </a:r>
            <a:r>
              <a:rPr kumimoji="0" lang="en-US" altLang="en-US" sz="2000" b="0" i="0" u="none" strike="noStrike" cap="none" normalizeH="0" baseline="0" dirty="0">
                <a:ln>
                  <a:noFill/>
                </a:ln>
                <a:solidFill>
                  <a:srgbClr val="000000"/>
                </a:solidFill>
                <a:effectLst/>
                <a:latin typeface="Verdana" panose="020B0604030504040204" pitchFamily="34" charset="0"/>
              </a:rPr>
              <a:t> element to define internal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refer to an external CSS 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&lt;head&gt;</a:t>
            </a:r>
            <a:r>
              <a:rPr kumimoji="0" lang="en-US" altLang="en-US" sz="2000" b="0" i="0" u="none" strike="noStrike" cap="none" normalizeH="0" baseline="0" dirty="0">
                <a:ln>
                  <a:noFill/>
                </a:ln>
                <a:solidFill>
                  <a:srgbClr val="000000"/>
                </a:solidFill>
                <a:effectLst/>
                <a:latin typeface="Verdana" panose="020B0604030504040204" pitchFamily="34" charset="0"/>
              </a:rPr>
              <a:t> element to store &lt;style&gt; and &lt;link&gt;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color</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border</a:t>
            </a:r>
            <a:r>
              <a:rPr kumimoji="0" lang="en-US" altLang="en-US" sz="2000" b="0" i="0" u="none" strike="noStrike" cap="none" normalizeH="0" baseline="0" dirty="0">
                <a:ln>
                  <a:noFill/>
                </a:ln>
                <a:solidFill>
                  <a:srgbClr val="000000"/>
                </a:solidFill>
                <a:effectLst/>
                <a:latin typeface="Verdana" panose="020B0604030504040204" pitchFamily="34" charset="0"/>
              </a:rPr>
              <a:t> property for borders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inside the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margin</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outside the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837986-87E1-6B4A-E497-CE59D544A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124EA-9ABE-56B4-E5FA-3C05579A05FE}"/>
              </a:ext>
            </a:extLst>
          </p:cNvPr>
          <p:cNvSpPr>
            <a:spLocks noGrp="1"/>
          </p:cNvSpPr>
          <p:nvPr>
            <p:ph type="sldNum" sz="quarter" idx="12"/>
          </p:nvPr>
        </p:nvSpPr>
        <p:spPr/>
        <p:txBody>
          <a:bodyPr/>
          <a:lstStyle/>
          <a:p>
            <a:fld id="{9A74A80C-5778-49E5-A000-7BF9B366B601}" type="slidenum">
              <a:rPr lang="en-US" smtClean="0"/>
              <a:t>74</a:t>
            </a:fld>
            <a:endParaRPr lang="en-US"/>
          </a:p>
        </p:txBody>
      </p:sp>
    </p:spTree>
    <p:extLst>
      <p:ext uri="{BB962C8B-B14F-4D97-AF65-F5344CB8AC3E}">
        <p14:creationId xmlns:p14="http://schemas.microsoft.com/office/powerpoint/2010/main" val="1776688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69FF35E-0917-B04E-613A-34497D8C9908}"/>
              </a:ext>
            </a:extLst>
          </p:cNvPr>
          <p:cNvSpPr>
            <a:spLocks noChangeArrowheads="1"/>
          </p:cNvSpPr>
          <p:nvPr/>
        </p:nvSpPr>
        <p:spPr bwMode="auto">
          <a:xfrm>
            <a:off x="609600" y="277377"/>
            <a:ext cx="10753810" cy="82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Links are found in nearly all web pages. Links allow users to click their way from page to page.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E2A7E07-FEE5-7277-E8EA-241F406F87A1}"/>
              </a:ext>
            </a:extLst>
          </p:cNvPr>
          <p:cNvSpPr>
            <a:spLocks noChangeArrowheads="1"/>
          </p:cNvSpPr>
          <p:nvPr/>
        </p:nvSpPr>
        <p:spPr bwMode="auto">
          <a:xfrm>
            <a:off x="432014" y="1100594"/>
            <a:ext cx="8178586" cy="198126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Hyperlinks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HTML links are hyperlinks.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click on a link and jump to another document.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When you move the mouse over a link, the mouse arrow will turn into a little hand.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Verdana" panose="020B0604030504040204" pitchFamily="34" charset="0"/>
              </a:rPr>
              <a:t>Note:</a:t>
            </a:r>
            <a:r>
              <a:rPr kumimoji="0" lang="en-US" altLang="en-US" sz="1400" b="0" i="0" u="none" strike="noStrike" cap="none" normalizeH="0" baseline="0" dirty="0">
                <a:ln>
                  <a:noFill/>
                </a:ln>
                <a:solidFill>
                  <a:srgbClr val="000000"/>
                </a:solidFill>
                <a:effectLst/>
                <a:latin typeface="Verdana" panose="020B0604030504040204" pitchFamily="34" charset="0"/>
              </a:rPr>
              <a:t> A link does not have to be text. A link can be an image or any other HTML element!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796C7E07-F63B-A799-588B-0FE8FC05950A}"/>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5D8B69-3CB1-BFD0-2411-AE59FD30F1BF}"/>
              </a:ext>
            </a:extLst>
          </p:cNvPr>
          <p:cNvSpPr>
            <a:spLocks noGrp="1"/>
          </p:cNvSpPr>
          <p:nvPr>
            <p:ph type="sldNum" sz="quarter" idx="12"/>
          </p:nvPr>
        </p:nvSpPr>
        <p:spPr/>
        <p:txBody>
          <a:bodyPr/>
          <a:lstStyle/>
          <a:p>
            <a:fld id="{9A74A80C-5778-49E5-A000-7BF9B366B601}" type="slidenum">
              <a:rPr lang="en-US" smtClean="0"/>
              <a:t>75</a:t>
            </a:fld>
            <a:endParaRPr lang="en-US"/>
          </a:p>
        </p:txBody>
      </p:sp>
      <p:sp>
        <p:nvSpPr>
          <p:cNvPr id="11" name="Rectangle 1">
            <a:extLst>
              <a:ext uri="{FF2B5EF4-FFF2-40B4-BE49-F238E27FC236}">
                <a16:creationId xmlns:a16="http://schemas.microsoft.com/office/drawing/2014/main" id="{6320C2A4-BCD1-B477-0D77-CE4640377F8C}"/>
              </a:ext>
            </a:extLst>
          </p:cNvPr>
          <p:cNvSpPr>
            <a:spLocks noGrp="1" noChangeArrowheads="1"/>
          </p:cNvSpPr>
          <p:nvPr>
            <p:ph idx="1"/>
          </p:nvPr>
        </p:nvSpPr>
        <p:spPr bwMode="auto">
          <a:xfrm>
            <a:off x="432014" y="3081863"/>
            <a:ext cx="11123238" cy="1919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 hyperlink. It has the following syntax:</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href</a:t>
            </a:r>
            <a:r>
              <a:rPr kumimoji="0" lang="en-US" altLang="en-US" sz="1600" b="0" i="0" u="none" strike="noStrike" cap="none" normalizeH="0" baseline="0" dirty="0">
                <a:ln>
                  <a:noFill/>
                </a:ln>
                <a:solidFill>
                  <a:srgbClr val="0000CD"/>
                </a:solidFill>
                <a:effectLst/>
                <a:latin typeface="Consolas" panose="020B0609020204030204" pitchFamily="49" charset="0"/>
              </a:rPr>
              <a:t>="</a:t>
            </a:r>
            <a:r>
              <a:rPr kumimoji="0" lang="en-US" altLang="en-US" sz="1600" b="0" i="1" u="none" strike="noStrike" cap="none" normalizeH="0" baseline="0" dirty="0" err="1">
                <a:ln>
                  <a:noFill/>
                </a:ln>
                <a:solidFill>
                  <a:srgbClr val="0000CD"/>
                </a:solidFill>
                <a:effectLst/>
                <a:latin typeface="Consolas" panose="020B0609020204030204" pitchFamily="49" charset="0"/>
              </a:rPr>
              <a:t>url</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1" u="none" strike="noStrike" cap="none" normalizeH="0" baseline="0" dirty="0">
                <a:ln>
                  <a:noFill/>
                </a:ln>
                <a:solidFill>
                  <a:srgbClr val="000000"/>
                </a:solidFill>
                <a:effectLst/>
                <a:latin typeface="Consolas" panose="020B0609020204030204" pitchFamily="49" charset="0"/>
              </a:rPr>
              <a:t>link text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most important attribute of the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element is the </a:t>
            </a:r>
            <a:r>
              <a:rPr kumimoji="0" lang="en-US" altLang="en-US" sz="1600" b="0" i="0" u="none" strike="noStrike" cap="none" normalizeH="0" baseline="0" dirty="0" err="1">
                <a:ln>
                  <a:noFill/>
                </a:ln>
                <a:solidFill>
                  <a:srgbClr val="DC143C"/>
                </a:solidFill>
                <a:effectLst/>
                <a:latin typeface="Consolas" panose="020B0609020204030204" pitchFamily="49" charset="0"/>
              </a:rPr>
              <a:t>href</a:t>
            </a:r>
            <a:r>
              <a:rPr kumimoji="0" lang="en-US" altLang="en-US" sz="1600" b="0" i="0" u="none" strike="noStrike" cap="none" normalizeH="0" baseline="0" dirty="0">
                <a:ln>
                  <a:noFill/>
                </a:ln>
                <a:solidFill>
                  <a:srgbClr val="000000"/>
                </a:solidFill>
                <a:effectLst/>
                <a:latin typeface="Verdana" panose="020B0604030504040204" pitchFamily="34" charset="0"/>
              </a:rPr>
              <a:t> attribute, which indicates the link's destination.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1" u="none" strike="noStrike" cap="none" normalizeH="0" baseline="0" dirty="0">
                <a:ln>
                  <a:noFill/>
                </a:ln>
                <a:solidFill>
                  <a:srgbClr val="000000"/>
                </a:solidFill>
                <a:effectLst/>
                <a:latin typeface="Verdana" panose="020B0604030504040204" pitchFamily="34" charset="0"/>
              </a:rPr>
              <a:t>link text</a:t>
            </a:r>
            <a:r>
              <a:rPr kumimoji="0" lang="en-US" altLang="en-US" sz="1600" b="0" i="0" u="none" strike="noStrike" cap="none" normalizeH="0" baseline="0" dirty="0">
                <a:ln>
                  <a:noFill/>
                </a:ln>
                <a:solidFill>
                  <a:srgbClr val="000000"/>
                </a:solidFill>
                <a:effectLst/>
                <a:latin typeface="Verdana" panose="020B0604030504040204" pitchFamily="34" charset="0"/>
              </a:rPr>
              <a:t> is the part that will be visible to the reader.</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Clicking on the link text, will send the reader to the specified URL address.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10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1B8B-5163-381B-16E9-32BE98AF6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FF49B3-E5D9-4B7E-5587-46C567873939}"/>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Verdana" panose="020B0604030504040204" pitchFamily="34" charset="0"/>
              </a:rPr>
              <a:t>Clicking on the link text, will send the reader to the specified URL address.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shows how to create a link to W3Schools.com:</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="https://www.w3schools.com/"&gt;</a:t>
            </a:r>
            <a:r>
              <a:rPr lang="en-US" b="0" i="0" dirty="0">
                <a:solidFill>
                  <a:srgbClr val="000000"/>
                </a:solidFill>
                <a:effectLst/>
                <a:latin typeface="Consolas" panose="020B0609020204030204" pitchFamily="49" charset="0"/>
              </a:rPr>
              <a:t>Visit W3Schools.com!</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By default, links will appear as follows in all browsers:</a:t>
            </a:r>
          </a:p>
          <a:p>
            <a:pPr algn="l">
              <a:buFont typeface="Arial" panose="020B0604020202020204" pitchFamily="34" charset="0"/>
              <a:buChar char="•"/>
            </a:pPr>
            <a:r>
              <a:rPr lang="en-US" b="0" i="0" dirty="0">
                <a:solidFill>
                  <a:srgbClr val="000000"/>
                </a:solidFill>
                <a:effectLst/>
                <a:latin typeface="Verdana" panose="020B0604030504040204" pitchFamily="34" charset="0"/>
              </a:rPr>
              <a:t>An unvisited link is underlined and blue</a:t>
            </a:r>
          </a:p>
          <a:p>
            <a:pPr algn="l">
              <a:buFont typeface="Arial" panose="020B0604020202020204" pitchFamily="34" charset="0"/>
              <a:buChar char="•"/>
            </a:pPr>
            <a:r>
              <a:rPr lang="en-US" b="0" i="0" dirty="0">
                <a:solidFill>
                  <a:srgbClr val="000000"/>
                </a:solidFill>
                <a:effectLst/>
                <a:latin typeface="Verdana" panose="020B0604030504040204" pitchFamily="34" charset="0"/>
              </a:rPr>
              <a:t>A visited link is underlined and purple</a:t>
            </a:r>
          </a:p>
          <a:p>
            <a:pPr algn="l">
              <a:buFont typeface="Arial" panose="020B0604020202020204" pitchFamily="34" charset="0"/>
              <a:buChar char="•"/>
            </a:pPr>
            <a:r>
              <a:rPr lang="en-US" b="0" i="0" dirty="0">
                <a:solidFill>
                  <a:srgbClr val="000000"/>
                </a:solidFill>
                <a:effectLst/>
                <a:latin typeface="Verdana" panose="020B0604030504040204" pitchFamily="34" charset="0"/>
              </a:rPr>
              <a:t>An active link is underlined and red</a:t>
            </a:r>
          </a:p>
          <a:p>
            <a:endParaRPr lang="en-US" dirty="0"/>
          </a:p>
        </p:txBody>
      </p:sp>
      <p:sp>
        <p:nvSpPr>
          <p:cNvPr id="4" name="Footer Placeholder 3">
            <a:extLst>
              <a:ext uri="{FF2B5EF4-FFF2-40B4-BE49-F238E27FC236}">
                <a16:creationId xmlns:a16="http://schemas.microsoft.com/office/drawing/2014/main" id="{A6F9D46A-E649-41F3-6717-DC4A78E406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CC96D-B444-50F0-732B-9244E02584E1}"/>
              </a:ext>
            </a:extLst>
          </p:cNvPr>
          <p:cNvSpPr>
            <a:spLocks noGrp="1"/>
          </p:cNvSpPr>
          <p:nvPr>
            <p:ph type="sldNum" sz="quarter" idx="12"/>
          </p:nvPr>
        </p:nvSpPr>
        <p:spPr/>
        <p:txBody>
          <a:bodyPr/>
          <a:lstStyle/>
          <a:p>
            <a:fld id="{9A74A80C-5778-49E5-A000-7BF9B366B601}" type="slidenum">
              <a:rPr lang="en-US" smtClean="0"/>
              <a:t>76</a:t>
            </a:fld>
            <a:endParaRPr lang="en-US"/>
          </a:p>
        </p:txBody>
      </p:sp>
    </p:spTree>
    <p:extLst>
      <p:ext uri="{BB962C8B-B14F-4D97-AF65-F5344CB8AC3E}">
        <p14:creationId xmlns:p14="http://schemas.microsoft.com/office/powerpoint/2010/main" val="381737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82F6C2-FFEE-3E43-074C-AB1097509B35}"/>
              </a:ext>
            </a:extLst>
          </p:cNvPr>
          <p:cNvSpPr>
            <a:spLocks noGrp="1" noChangeArrowheads="1"/>
          </p:cNvSpPr>
          <p:nvPr>
            <p:ph idx="1"/>
          </p:nvPr>
        </p:nvSpPr>
        <p:spPr bwMode="auto">
          <a:xfrm>
            <a:off x="520700" y="533420"/>
            <a:ext cx="10490200" cy="530525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The target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By default, the linked page will be displayed in the current browser window. To change this, you must specify another target for the link.</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where to open the linked document.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can have one of the following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_self</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Opens the document in the same window/tab as it was clicked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_blank</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Opens the document in a new window or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_parent</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parent 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_top</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full body of the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target="_blank" to open the linked document in a new browser window or tab: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a:t>
            </a:r>
            <a:r>
              <a:rPr kumimoji="0" lang="en-US" altLang="en-US" sz="2000" b="0" i="0" u="none" strike="noStrike" cap="none" normalizeH="0" baseline="0" dirty="0">
                <a:ln>
                  <a:noFill/>
                </a:ln>
                <a:solidFill>
                  <a:srgbClr val="FF0000"/>
                </a:solidFill>
                <a:effectLst/>
                <a:latin typeface="Consolas" panose="020B0609020204030204" pitchFamily="49" charset="0"/>
              </a:rPr>
              <a:t> target</a:t>
            </a:r>
            <a:r>
              <a:rPr kumimoji="0" lang="en-US" altLang="en-US" sz="2000" b="0" i="0" u="none" strike="noStrike" cap="none" normalizeH="0" baseline="0" dirty="0">
                <a:ln>
                  <a:noFill/>
                </a:ln>
                <a:solidFill>
                  <a:srgbClr val="0000CD"/>
                </a:solidFill>
                <a:effectLst/>
                <a:latin typeface="Consolas" panose="020B0609020204030204" pitchFamily="49" charset="0"/>
              </a:rPr>
              <a:t>="_blank"&gt;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1EFCDF1-D058-A9FF-066C-17AF1A7E2E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210176-DB74-BBAF-7574-C57A01AB821A}"/>
              </a:ext>
            </a:extLst>
          </p:cNvPr>
          <p:cNvSpPr>
            <a:spLocks noGrp="1"/>
          </p:cNvSpPr>
          <p:nvPr>
            <p:ph type="sldNum" sz="quarter" idx="12"/>
          </p:nvPr>
        </p:nvSpPr>
        <p:spPr/>
        <p:txBody>
          <a:bodyPr/>
          <a:lstStyle/>
          <a:p>
            <a:fld id="{9A74A80C-5778-49E5-A000-7BF9B366B601}" type="slidenum">
              <a:rPr lang="en-US" smtClean="0"/>
              <a:t>77</a:t>
            </a:fld>
            <a:endParaRPr lang="en-US"/>
          </a:p>
        </p:txBody>
      </p:sp>
    </p:spTree>
    <p:extLst>
      <p:ext uri="{BB962C8B-B14F-4D97-AF65-F5344CB8AC3E}">
        <p14:creationId xmlns:p14="http://schemas.microsoft.com/office/powerpoint/2010/main" val="4260187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472DF36-1A67-9549-27F5-285443FF4197}"/>
              </a:ext>
            </a:extLst>
          </p:cNvPr>
          <p:cNvSpPr>
            <a:spLocks noGrp="1" noChangeArrowheads="1"/>
          </p:cNvSpPr>
          <p:nvPr>
            <p:ph idx="1"/>
          </p:nvPr>
        </p:nvSpPr>
        <p:spPr bwMode="auto">
          <a:xfrm>
            <a:off x="228600" y="215890"/>
            <a:ext cx="5753100" cy="650558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Absolute URLs vs. Relative URLs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Both examples above are using an </a:t>
            </a:r>
            <a:r>
              <a:rPr kumimoji="0" lang="en-US" altLang="en-US" sz="1800" b="1" i="0" u="none" strike="noStrike" cap="none" normalizeH="0" baseline="0" dirty="0">
                <a:ln>
                  <a:noFill/>
                </a:ln>
                <a:solidFill>
                  <a:srgbClr val="000000"/>
                </a:solidFill>
                <a:effectLst/>
                <a:latin typeface="Verdana" panose="020B0604030504040204" pitchFamily="34" charset="0"/>
              </a:rPr>
              <a:t>absolute URL</a:t>
            </a:r>
            <a:r>
              <a:rPr kumimoji="0" lang="en-US" altLang="en-US" sz="1800" b="0" i="0" u="none" strike="noStrike" cap="none" normalizeH="0" baseline="0" dirty="0">
                <a:ln>
                  <a:noFill/>
                </a:ln>
                <a:solidFill>
                  <a:srgbClr val="000000"/>
                </a:solidFill>
                <a:effectLst/>
                <a:latin typeface="Verdana" panose="020B0604030504040204" pitchFamily="34" charset="0"/>
              </a:rPr>
              <a:t> (a full web address) in the </a:t>
            </a:r>
            <a:r>
              <a:rPr kumimoji="0" lang="en-US" altLang="en-US" sz="1800" b="0" i="0" u="none" strike="noStrike" cap="none" normalizeH="0" baseline="0" dirty="0" err="1">
                <a:ln>
                  <a:noFill/>
                </a:ln>
                <a:solidFill>
                  <a:srgbClr val="DC143C"/>
                </a:solidFill>
                <a:effectLst/>
                <a:latin typeface="Consolas" panose="020B0609020204030204" pitchFamily="49" charset="0"/>
              </a:rPr>
              <a:t>href</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local link (a link to a page within the same website) is specified with a </a:t>
            </a:r>
            <a:r>
              <a:rPr kumimoji="0" lang="en-US" altLang="en-US" sz="1800" b="1" i="0" u="none" strike="noStrike" cap="none" normalizeH="0" baseline="0" dirty="0">
                <a:ln>
                  <a:noFill/>
                </a:ln>
                <a:solidFill>
                  <a:srgbClr val="000000"/>
                </a:solidFill>
                <a:effectLst/>
                <a:latin typeface="Verdana" panose="020B0604030504040204" pitchFamily="34" charset="0"/>
              </a:rPr>
              <a:t>relative URL</a:t>
            </a:r>
            <a:r>
              <a:rPr kumimoji="0" lang="en-US" altLang="en-US" sz="1800" b="0" i="0" u="none" strike="noStrike" cap="none" normalizeH="0" baseline="0" dirty="0">
                <a:ln>
                  <a:noFill/>
                </a:ln>
                <a:solidFill>
                  <a:srgbClr val="000000"/>
                </a:solidFill>
                <a:effectLst/>
                <a:latin typeface="Verdana" panose="020B0604030504040204" pitchFamily="34" charset="0"/>
              </a:rPr>
              <a:t> (without the "https://www"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Absolute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="https://www.w3.org/"&gt;</a:t>
            </a:r>
            <a:r>
              <a:rPr kumimoji="0" lang="en-US" altLang="en-US" sz="1800" b="0" i="0" u="none" strike="noStrike" cap="none" normalizeH="0" baseline="0" dirty="0">
                <a:ln>
                  <a:noFill/>
                </a:ln>
                <a:solidFill>
                  <a:srgbClr val="000000"/>
                </a:solidFill>
                <a:effectLst/>
                <a:latin typeface="Consolas" panose="020B0609020204030204" pitchFamily="49" charset="0"/>
              </a:rPr>
              <a:t>W3C</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https://www.google.com/"&gt;</a:t>
            </a:r>
            <a:r>
              <a:rPr kumimoji="0" lang="en-US" altLang="en-US" sz="1800" b="0" i="0" u="none" strike="noStrike" cap="none" normalizeH="0" baseline="0" dirty="0">
                <a:ln>
                  <a:noFill/>
                </a:ln>
                <a:solidFill>
                  <a:srgbClr val="000000"/>
                </a:solidFill>
                <a:effectLst/>
                <a:latin typeface="Consolas" panose="020B0609020204030204" pitchFamily="49" charset="0"/>
              </a:rPr>
              <a:t>Google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Relative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html_images.asp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HTML Images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css</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r>
              <a:rPr kumimoji="0" lang="en-US" altLang="en-US" sz="1800" b="0" i="0" u="none" strike="noStrike" cap="none" normalizeH="0" baseline="0" dirty="0">
                <a:ln>
                  <a:noFill/>
                </a:ln>
                <a:solidFill>
                  <a:srgbClr val="000000"/>
                </a:solidFill>
                <a:effectLst/>
                <a:latin typeface="Consolas" panose="020B0609020204030204" pitchFamily="49" charset="0"/>
              </a:rPr>
              <a:t>CSS Tutorial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815B55-1591-FB5F-5C5E-25CC289E7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A90A6-37AB-2E85-B518-246764226ABB}"/>
              </a:ext>
            </a:extLst>
          </p:cNvPr>
          <p:cNvSpPr>
            <a:spLocks noGrp="1"/>
          </p:cNvSpPr>
          <p:nvPr>
            <p:ph type="sldNum" sz="quarter" idx="12"/>
          </p:nvPr>
        </p:nvSpPr>
        <p:spPr/>
        <p:txBody>
          <a:bodyPr/>
          <a:lstStyle/>
          <a:p>
            <a:fld id="{9A74A80C-5778-49E5-A000-7BF9B366B601}" type="slidenum">
              <a:rPr lang="en-US" smtClean="0"/>
              <a:t>78</a:t>
            </a:fld>
            <a:endParaRPr lang="en-US"/>
          </a:p>
        </p:txBody>
      </p:sp>
      <p:sp>
        <p:nvSpPr>
          <p:cNvPr id="6" name="Rectangle 1">
            <a:extLst>
              <a:ext uri="{FF2B5EF4-FFF2-40B4-BE49-F238E27FC236}">
                <a16:creationId xmlns:a16="http://schemas.microsoft.com/office/drawing/2014/main" id="{B02DC08D-5BAB-9549-CF6A-BD78CC5744A3}"/>
              </a:ext>
            </a:extLst>
          </p:cNvPr>
          <p:cNvSpPr txBox="1">
            <a:spLocks noChangeArrowheads="1"/>
          </p:cNvSpPr>
          <p:nvPr/>
        </p:nvSpPr>
        <p:spPr bwMode="auto">
          <a:xfrm>
            <a:off x="6299200" y="215890"/>
            <a:ext cx="4914900" cy="476214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Links - Use an Image as a Link</a:t>
            </a:r>
          </a:p>
          <a:p>
            <a:pPr marL="0" indent="0">
              <a:lnSpc>
                <a:spcPct val="100000"/>
              </a:lnSpc>
              <a:buFontTx/>
              <a:buNone/>
            </a:pPr>
            <a:r>
              <a:rPr lang="en-US" altLang="en-US" sz="1600" dirty="0">
                <a:solidFill>
                  <a:srgbClr val="000000"/>
                </a:solidFill>
                <a:latin typeface="Verdana" panose="020B0604030504040204" pitchFamily="34" charset="0"/>
              </a:rPr>
              <a:t>To use an image as a link, just put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inside the </a:t>
            </a:r>
            <a:r>
              <a:rPr lang="en-US" altLang="en-US" sz="1600" dirty="0">
                <a:solidFill>
                  <a:srgbClr val="DC143C"/>
                </a:solidFill>
                <a:latin typeface="Consolas" panose="020B0609020204030204" pitchFamily="49" charset="0"/>
              </a:rPr>
              <a:t>&lt;a&gt;</a:t>
            </a:r>
            <a:r>
              <a:rPr lang="en-US" altLang="en-US" sz="1600" dirty="0">
                <a:solidFill>
                  <a:srgbClr val="000000"/>
                </a:solidFill>
                <a:latin typeface="Verdana" panose="020B0604030504040204" pitchFamily="34" charset="0"/>
              </a:rPr>
              <a:t> tag:</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href</a:t>
            </a:r>
            <a:r>
              <a:rPr lang="en-US" altLang="en-US" sz="1600" dirty="0">
                <a:solidFill>
                  <a:srgbClr val="0000CD"/>
                </a:solidFill>
                <a:latin typeface="Consolas" panose="020B0609020204030204" pitchFamily="49" charset="0"/>
              </a:rPr>
              <a:t>="default.asp"&gt;</a:t>
            </a:r>
            <a:br>
              <a:rPr lang="en-US" altLang="en-US" sz="1600" dirty="0">
                <a:solidFill>
                  <a:srgbClr val="000000"/>
                </a:solidFill>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err="1">
                <a:solidFill>
                  <a:srgbClr val="A52A2A"/>
                </a:solidFill>
                <a:highlight>
                  <a:srgbClr val="FFFF00"/>
                </a:highlight>
                <a:latin typeface="Consolas" panose="020B0609020204030204" pitchFamily="49" charset="0"/>
              </a:rPr>
              <a:t>img</a:t>
            </a:r>
            <a:r>
              <a:rPr lang="en-US" altLang="en-US" sz="1600" dirty="0">
                <a:solidFill>
                  <a:srgbClr val="FF0000"/>
                </a:solidFill>
                <a:highlight>
                  <a:srgbClr val="FFFF00"/>
                </a:highlight>
                <a:latin typeface="Consolas" panose="020B0609020204030204" pitchFamily="49" charset="0"/>
              </a:rPr>
              <a:t> </a:t>
            </a:r>
            <a:r>
              <a:rPr lang="en-US" altLang="en-US" sz="1600" dirty="0" err="1">
                <a:solidFill>
                  <a:srgbClr val="FF0000"/>
                </a:solidFill>
                <a:highlight>
                  <a:srgbClr val="FFFF00"/>
                </a:highlight>
                <a:latin typeface="Consolas" panose="020B0609020204030204" pitchFamily="49" charset="0"/>
              </a:rPr>
              <a:t>src</a:t>
            </a:r>
            <a:r>
              <a:rPr lang="en-US" altLang="en-US" sz="1600" dirty="0">
                <a:solidFill>
                  <a:srgbClr val="0000CD"/>
                </a:solidFill>
                <a:highlight>
                  <a:srgbClr val="FFFF00"/>
                </a:highlight>
                <a:latin typeface="Consolas" panose="020B0609020204030204" pitchFamily="49" charset="0"/>
              </a:rPr>
              <a:t>="smiley.gif"</a:t>
            </a:r>
            <a:r>
              <a:rPr lang="en-US" altLang="en-US" sz="1600" dirty="0">
                <a:solidFill>
                  <a:srgbClr val="FF0000"/>
                </a:solidFill>
                <a:highlight>
                  <a:srgbClr val="FFFF00"/>
                </a:highlight>
                <a:latin typeface="Consolas" panose="020B0609020204030204" pitchFamily="49" charset="0"/>
              </a:rPr>
              <a:t> alt</a:t>
            </a:r>
            <a:r>
              <a:rPr lang="en-US" altLang="en-US" sz="1600" dirty="0">
                <a:solidFill>
                  <a:srgbClr val="0000CD"/>
                </a:solidFill>
                <a:highlight>
                  <a:srgbClr val="FFFF00"/>
                </a:highlight>
                <a:latin typeface="Consolas" panose="020B0609020204030204" pitchFamily="49" charset="0"/>
              </a:rPr>
              <a:t>="HTML tutorial"</a:t>
            </a:r>
            <a:r>
              <a:rPr lang="en-US" altLang="en-US" sz="1600" dirty="0">
                <a:solidFill>
                  <a:srgbClr val="FF0000"/>
                </a:solidFill>
                <a:highlight>
                  <a:srgbClr val="FFFF00"/>
                </a:highlight>
                <a:latin typeface="Consolas" panose="020B0609020204030204" pitchFamily="49" charset="0"/>
              </a:rPr>
              <a:t> style</a:t>
            </a:r>
            <a:r>
              <a:rPr lang="en-US" altLang="en-US" sz="1600" dirty="0">
                <a:solidFill>
                  <a:srgbClr val="0000CD"/>
                </a:solidFill>
                <a:highlight>
                  <a:srgbClr val="FFFF00"/>
                </a:highlight>
                <a:latin typeface="Consolas" panose="020B0609020204030204" pitchFamily="49" charset="0"/>
              </a:rPr>
              <a:t>="width:42px;height:42px;"&gt;</a:t>
            </a:r>
            <a:br>
              <a:rPr lang="en-US" altLang="en-US" sz="1600" dirty="0">
                <a:solidFill>
                  <a:srgbClr val="000000"/>
                </a:solidFill>
                <a:highlight>
                  <a:srgbClr val="FFFF00"/>
                </a:highlight>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a:solidFill>
                  <a:srgbClr val="A52A2A"/>
                </a:solidFill>
                <a:highlight>
                  <a:srgbClr val="FFFF00"/>
                </a:highlight>
                <a:latin typeface="Consolas" panose="020B0609020204030204" pitchFamily="49" charset="0"/>
              </a:rPr>
              <a:t>/a</a:t>
            </a:r>
            <a:r>
              <a:rPr lang="en-US" altLang="en-US" sz="1600" dirty="0">
                <a:solidFill>
                  <a:srgbClr val="0000CD"/>
                </a:solidFill>
                <a:highlight>
                  <a:srgbClr val="FFFF00"/>
                </a:highlight>
                <a:latin typeface="Consolas" panose="020B0609020204030204" pitchFamily="49" charset="0"/>
              </a:rPr>
              <a:t>&gt;</a:t>
            </a:r>
            <a:endParaRPr lang="en-US" altLang="en-US" sz="1800" dirty="0">
              <a:solidFill>
                <a:srgbClr val="FFFFFF"/>
              </a:solidFill>
              <a:highlight>
                <a:srgbClr val="FFFF00"/>
              </a:highlight>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Tree>
    <p:extLst>
      <p:ext uri="{BB962C8B-B14F-4D97-AF65-F5344CB8AC3E}">
        <p14:creationId xmlns:p14="http://schemas.microsoft.com/office/powerpoint/2010/main" val="2429905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583F1F8-6C47-B5D8-2B13-8010FE32E5FB}"/>
              </a:ext>
            </a:extLst>
          </p:cNvPr>
          <p:cNvSpPr>
            <a:spLocks noGrp="1" noChangeArrowheads="1"/>
          </p:cNvSpPr>
          <p:nvPr>
            <p:ph idx="1"/>
          </p:nvPr>
        </p:nvSpPr>
        <p:spPr bwMode="auto">
          <a:xfrm>
            <a:off x="571500" y="769294"/>
            <a:ext cx="4229100" cy="475125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to an Email Address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a:t>
            </a:r>
            <a:r>
              <a:rPr kumimoji="0" lang="en-US" altLang="en-US" sz="2000" b="0" i="0" u="none" strike="noStrike" cap="none" normalizeH="0" baseline="0" dirty="0">
                <a:ln>
                  <a:noFill/>
                </a:ln>
                <a:solidFill>
                  <a:srgbClr val="DC143C"/>
                </a:solidFill>
                <a:effectLst/>
                <a:latin typeface="Consolas" panose="020B0609020204030204" pitchFamily="49" charset="0"/>
              </a:rPr>
              <a:t>mailto:</a:t>
            </a:r>
            <a:r>
              <a:rPr kumimoji="0" lang="en-US" altLang="en-US" sz="2000" b="0" i="0" u="none" strike="noStrike" cap="none" normalizeH="0" baseline="0" dirty="0">
                <a:ln>
                  <a:noFill/>
                </a:ln>
                <a:solidFill>
                  <a:srgbClr val="000000"/>
                </a:solidFill>
                <a:effectLst/>
                <a:latin typeface="Verdana" panose="020B0604030504040204" pitchFamily="34" charset="0"/>
              </a:rPr>
              <a:t> inside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to create a link that opens the user's email program (to let them send a new email):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mailto:</a:t>
            </a:r>
            <a:r>
              <a:rPr kumimoji="0" lang="en-US" altLang="en-US" sz="2000" b="0" i="0" u="none" strike="noStrike" cap="none" normalizeH="0" baseline="0" dirty="0">
                <a:ln>
                  <a:noFill/>
                </a:ln>
                <a:solidFill>
                  <a:srgbClr val="0000CD"/>
                </a:solidFill>
                <a:effectLst/>
                <a:latin typeface="Consolas" panose="020B0609020204030204" pitchFamily="49" charset="0"/>
              </a:rPr>
              <a:t>someone@example.com"&gt;</a:t>
            </a:r>
            <a:r>
              <a:rPr kumimoji="0" lang="en-US" altLang="en-US" sz="2000" b="0" i="0" u="none" strike="noStrike" cap="none" normalizeH="0" baseline="0" dirty="0">
                <a:ln>
                  <a:noFill/>
                </a:ln>
                <a:solidFill>
                  <a:srgbClr val="000000"/>
                </a:solidFill>
                <a:effectLst/>
                <a:latin typeface="Consolas" panose="020B0609020204030204" pitchFamily="49" charset="0"/>
              </a:rPr>
              <a:t>Send email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E08D87A-6F34-3972-ECA1-1A37134B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2EBEE-3BFD-FFE0-5E18-661F9776AAB3}"/>
              </a:ext>
            </a:extLst>
          </p:cNvPr>
          <p:cNvSpPr>
            <a:spLocks noGrp="1"/>
          </p:cNvSpPr>
          <p:nvPr>
            <p:ph type="sldNum" sz="quarter" idx="12"/>
          </p:nvPr>
        </p:nvSpPr>
        <p:spPr/>
        <p:txBody>
          <a:bodyPr/>
          <a:lstStyle/>
          <a:p>
            <a:fld id="{9A74A80C-5778-49E5-A000-7BF9B366B601}" type="slidenum">
              <a:rPr lang="en-US" smtClean="0"/>
              <a:t>79</a:t>
            </a:fld>
            <a:endParaRPr lang="en-US"/>
          </a:p>
        </p:txBody>
      </p:sp>
      <p:sp>
        <p:nvSpPr>
          <p:cNvPr id="6" name="Content Placeholder 2">
            <a:extLst>
              <a:ext uri="{FF2B5EF4-FFF2-40B4-BE49-F238E27FC236}">
                <a16:creationId xmlns:a16="http://schemas.microsoft.com/office/drawing/2014/main" id="{122CBA84-A39F-F5B3-B877-279FBF8089EC}"/>
              </a:ext>
            </a:extLst>
          </p:cNvPr>
          <p:cNvSpPr txBox="1">
            <a:spLocks/>
          </p:cNvSpPr>
          <p:nvPr/>
        </p:nvSpPr>
        <p:spPr>
          <a:xfrm>
            <a:off x="4953000" y="969254"/>
            <a:ext cx="61214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Button as a Link</a:t>
            </a:r>
          </a:p>
          <a:p>
            <a:r>
              <a:rPr lang="en-US" dirty="0">
                <a:solidFill>
                  <a:srgbClr val="000000"/>
                </a:solidFill>
                <a:latin typeface="Verdana" panose="020B0604030504040204" pitchFamily="34" charset="0"/>
              </a:rPr>
              <a:t>To use an </a:t>
            </a:r>
            <a:r>
              <a:rPr lang="en-US" dirty="0">
                <a:solidFill>
                  <a:srgbClr val="000000"/>
                </a:solidFill>
                <a:highlight>
                  <a:srgbClr val="FFFF00"/>
                </a:highlight>
                <a:latin typeface="Verdana" panose="020B0604030504040204" pitchFamily="34" charset="0"/>
              </a:rPr>
              <a:t>HTML button as a link</a:t>
            </a:r>
            <a:r>
              <a:rPr lang="en-US" dirty="0">
                <a:solidFill>
                  <a:srgbClr val="000000"/>
                </a:solidFill>
                <a:latin typeface="Verdana" panose="020B0604030504040204" pitchFamily="34" charset="0"/>
              </a:rPr>
              <a:t>, you have to add some JavaScript code.</a:t>
            </a:r>
          </a:p>
          <a:p>
            <a:r>
              <a:rPr lang="en-US" dirty="0">
                <a:solidFill>
                  <a:srgbClr val="000000"/>
                </a:solidFill>
                <a:latin typeface="Verdana" panose="020B0604030504040204" pitchFamily="34" charset="0"/>
              </a:rPr>
              <a:t>JavaScript allows you to specify what happens at certain events, </a:t>
            </a:r>
            <a:r>
              <a:rPr lang="en-US" dirty="0">
                <a:solidFill>
                  <a:srgbClr val="000000"/>
                </a:solidFill>
                <a:highlight>
                  <a:srgbClr val="FFFF00"/>
                </a:highlight>
                <a:latin typeface="Verdana" panose="020B0604030504040204" pitchFamily="34" charset="0"/>
              </a:rPr>
              <a:t>such as a click of a </a:t>
            </a:r>
            <a:r>
              <a:rPr lang="en-US" dirty="0">
                <a:solidFill>
                  <a:srgbClr val="000000"/>
                </a:solidFill>
                <a:latin typeface="Verdana" panose="020B0604030504040204" pitchFamily="34" charset="0"/>
              </a:rPr>
              <a:t>button:</a:t>
            </a:r>
          </a:p>
          <a:p>
            <a:r>
              <a:rPr lang="en-US" dirty="0">
                <a:solidFill>
                  <a:srgbClr val="000000"/>
                </a:solidFill>
                <a:latin typeface="Segoe UI" panose="020B0502040204020203" pitchFamily="34" charset="0"/>
              </a:rPr>
              <a:t>Example</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FF0000"/>
                </a:solidFill>
                <a:latin typeface="Consolas" panose="020B0609020204030204" pitchFamily="49" charset="0"/>
              </a:rPr>
              <a:t> onclick</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document.location</a:t>
            </a:r>
            <a:r>
              <a:rPr lang="en-US" dirty="0">
                <a:solidFill>
                  <a:srgbClr val="0000CD"/>
                </a:solidFill>
                <a:latin typeface="Consolas" panose="020B0609020204030204" pitchFamily="49" charset="0"/>
              </a:rPr>
              <a:t>='default.asp'"&gt;</a:t>
            </a:r>
            <a:r>
              <a:rPr lang="en-US" dirty="0">
                <a:solidFill>
                  <a:srgbClr val="000000"/>
                </a:solidFill>
                <a:latin typeface="Consolas" panose="020B0609020204030204" pitchFamily="49" charset="0"/>
              </a:rPr>
              <a:t>HTML Tutorial</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FFFFFF"/>
                </a:solidFill>
                <a:latin typeface="Source Sans Pro" panose="020B0503030403020204" pitchFamily="34" charset="0"/>
                <a:hlinkClick r:id="rId2"/>
              </a:rPr>
              <a:t>Try it Yourself »</a:t>
            </a:r>
            <a:endParaRPr lang="en-US" dirty="0">
              <a:solidFill>
                <a:srgbClr val="000000"/>
              </a:solidFill>
              <a:latin typeface="Verdana" panose="020B0604030504040204" pitchFamily="34" charset="0"/>
            </a:endParaRPr>
          </a:p>
          <a:p>
            <a:br>
              <a:rPr lang="en-US" dirty="0">
                <a:solidFill>
                  <a:srgbClr val="000000"/>
                </a:solidFill>
                <a:latin typeface="Verdana" panose="020B0604030504040204" pitchFamily="34" charset="0"/>
              </a:rPr>
            </a:br>
            <a:endParaRPr lang="en-US" dirty="0"/>
          </a:p>
        </p:txBody>
      </p:sp>
    </p:spTree>
    <p:extLst>
      <p:ext uri="{BB962C8B-B14F-4D97-AF65-F5344CB8AC3E}">
        <p14:creationId xmlns:p14="http://schemas.microsoft.com/office/powerpoint/2010/main" val="226051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7260-5158-40C4-3974-DF67ED014C66}"/>
              </a:ext>
            </a:extLst>
          </p:cNvPr>
          <p:cNvSpPr>
            <a:spLocks noGrp="1"/>
          </p:cNvSpPr>
          <p:nvPr>
            <p:ph type="title"/>
          </p:nvPr>
        </p:nvSpPr>
        <p:spPr/>
        <p:txBody>
          <a:bodyPr/>
          <a:lstStyle/>
          <a:p>
            <a:endParaRPr lang="en-US" dirty="0"/>
          </a:p>
        </p:txBody>
      </p:sp>
      <p:sp>
        <p:nvSpPr>
          <p:cNvPr id="4" name="Rectangle 1">
            <a:extLst>
              <a:ext uri="{FF2B5EF4-FFF2-40B4-BE49-F238E27FC236}">
                <a16:creationId xmlns:a16="http://schemas.microsoft.com/office/drawing/2014/main" id="{DA66EC4F-265C-EEB2-EE25-9FC7D9388785}"/>
              </a:ext>
            </a:extLst>
          </p:cNvPr>
          <p:cNvSpPr>
            <a:spLocks noGrp="1" noChangeArrowheads="1"/>
          </p:cNvSpPr>
          <p:nvPr>
            <p:ph idx="1"/>
          </p:nvPr>
        </p:nvSpPr>
        <p:spPr bwMode="auto">
          <a:xfrm>
            <a:off x="558800" y="653261"/>
            <a:ext cx="110744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Paragraphs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HTML paragraphs are defined with the </a:t>
            </a:r>
            <a:r>
              <a:rPr kumimoji="0" lang="en-US" altLang="en-US" sz="4000" b="0" i="0" u="none" strike="noStrike" cap="none" normalizeH="0" baseline="0" dirty="0">
                <a:ln>
                  <a:noFill/>
                </a:ln>
                <a:solidFill>
                  <a:srgbClr val="DC143C"/>
                </a:solidFill>
                <a:effectLst/>
                <a:latin typeface="Consolas" panose="020B0609020204030204" pitchFamily="49" charset="0"/>
              </a:rPr>
              <a:t>&lt;p&gt;</a:t>
            </a:r>
            <a:r>
              <a:rPr kumimoji="0" lang="en-US" altLang="en-US" sz="4000" b="0" i="0" u="none" strike="noStrike" cap="none" normalizeH="0" baseline="0" dirty="0">
                <a:ln>
                  <a:noFill/>
                </a:ln>
                <a:solidFill>
                  <a:srgbClr val="000000"/>
                </a:solidFill>
                <a:effectLst/>
                <a:latin typeface="Verdana" panose="020B0604030504040204" pitchFamily="34" charset="0"/>
              </a:rPr>
              <a:t> tag:</a:t>
            </a:r>
            <a:endParaRPr kumimoji="0" lang="en-US" altLang="en-US" sz="4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br>
              <a:rPr kumimoji="0" lang="en-US" altLang="en-US" sz="4000" b="0" i="0" u="none" strike="noStrike" cap="none" normalizeH="0" baseline="0" dirty="0">
                <a:ln>
                  <a:noFill/>
                </a:ln>
                <a:solidFill>
                  <a:srgbClr val="000000"/>
                </a:solidFill>
                <a:effectLst/>
                <a:latin typeface="Consolas" panose="020B0609020204030204" pitchFamily="49" charset="0"/>
              </a:rPr>
            </a:b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another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93E33F-F730-B511-2EC0-FE771D9EA9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00F95-DFFB-7B3F-5039-7034FBE8D6E9}"/>
              </a:ext>
            </a:extLst>
          </p:cNvPr>
          <p:cNvSpPr>
            <a:spLocks noGrp="1"/>
          </p:cNvSpPr>
          <p:nvPr>
            <p:ph type="sldNum" sz="quarter" idx="12"/>
          </p:nvPr>
        </p:nvSpPr>
        <p:spPr/>
        <p:txBody>
          <a:bodyPr/>
          <a:lstStyle/>
          <a:p>
            <a:fld id="{9A74A80C-5778-49E5-A000-7BF9B366B601}" type="slidenum">
              <a:rPr lang="en-US" smtClean="0"/>
              <a:t>8</a:t>
            </a:fld>
            <a:endParaRPr lang="en-US"/>
          </a:p>
        </p:txBody>
      </p:sp>
    </p:spTree>
    <p:extLst>
      <p:ext uri="{BB962C8B-B14F-4D97-AF65-F5344CB8AC3E}">
        <p14:creationId xmlns:p14="http://schemas.microsoft.com/office/powerpoint/2010/main" val="367915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907-4F88-633B-D959-73CD3E5491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39DCFB5-AB9E-F36F-079D-D9D7C820D736}"/>
              </a:ext>
            </a:extLst>
          </p:cNvPr>
          <p:cNvSpPr>
            <a:spLocks noGrp="1" noChangeArrowheads="1"/>
          </p:cNvSpPr>
          <p:nvPr>
            <p:ph idx="1"/>
          </p:nvPr>
        </p:nvSpPr>
        <p:spPr bwMode="auto">
          <a:xfrm>
            <a:off x="838201" y="562628"/>
            <a:ext cx="10515599"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Titles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title</a:t>
            </a:r>
            <a:r>
              <a:rPr kumimoji="0" lang="en-US" altLang="en-US" b="0" i="0" u="none" strike="noStrike" cap="none" normalizeH="0" baseline="0" dirty="0">
                <a:ln>
                  <a:noFill/>
                </a:ln>
                <a:solidFill>
                  <a:srgbClr val="000000"/>
                </a:solidFill>
                <a:effectLst/>
                <a:latin typeface="Verdana" panose="020B0604030504040204" pitchFamily="34" charset="0"/>
              </a:rPr>
              <a:t> attribute specifies extra information about an element. The information is most often shown as a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tooltip</a:t>
            </a:r>
            <a:r>
              <a:rPr kumimoji="0" lang="en-US" altLang="en-US" b="0" i="0" u="none" strike="noStrike" cap="none" normalizeH="0" baseline="0" dirty="0">
                <a:ln>
                  <a:noFill/>
                </a:ln>
                <a:solidFill>
                  <a:srgbClr val="000000"/>
                </a:solidFill>
                <a:effectLst/>
                <a:latin typeface="Verdana" panose="020B0604030504040204" pitchFamily="34" charset="0"/>
              </a:rPr>
              <a:t>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text</a:t>
            </a:r>
            <a:r>
              <a:rPr kumimoji="0" lang="en-US" altLang="en-US" b="0" i="0" u="none" strike="noStrike" cap="none" normalizeH="0" baseline="0" dirty="0">
                <a:ln>
                  <a:noFill/>
                </a:ln>
                <a:solidFill>
                  <a:srgbClr val="000000"/>
                </a:solidFill>
                <a:effectLst/>
                <a:latin typeface="Verdana" panose="020B0604030504040204" pitchFamily="34" charset="0"/>
              </a:rPr>
              <a:t> when the mouse moves over the element.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err="1">
                <a:ln>
                  <a:noFill/>
                </a:ln>
                <a:solidFill>
                  <a:srgbClr val="FF0000"/>
                </a:solidFill>
                <a:effectLst/>
                <a:latin typeface="Consolas" panose="020B0609020204030204" pitchFamily="49" charset="0"/>
              </a:rPr>
              <a:t>href</a:t>
            </a:r>
            <a:r>
              <a:rPr kumimoji="0" lang="en-US" altLang="en-US" b="0" i="0" u="none" strike="noStrike" cap="none" normalizeH="0" baseline="0" dirty="0">
                <a:ln>
                  <a:noFill/>
                </a:ln>
                <a:solidFill>
                  <a:srgbClr val="0000CD"/>
                </a:solidFill>
                <a:effectLst/>
                <a:latin typeface="Consolas" panose="020B0609020204030204" pitchFamily="49" charset="0"/>
              </a:rPr>
              <a:t>="https://www.w3schools.com/html/"</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a:ln>
                  <a:noFill/>
                </a:ln>
                <a:solidFill>
                  <a:srgbClr val="FF0000"/>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="Go to W3Schools HTML section</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Visit our HTML Tutorial</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E3FF0E-720A-BF56-4528-210DAE7B0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88244-D5F4-AAD8-38D1-60C7FF04EB43}"/>
              </a:ext>
            </a:extLst>
          </p:cNvPr>
          <p:cNvSpPr>
            <a:spLocks noGrp="1"/>
          </p:cNvSpPr>
          <p:nvPr>
            <p:ph type="sldNum" sz="quarter" idx="12"/>
          </p:nvPr>
        </p:nvSpPr>
        <p:spPr/>
        <p:txBody>
          <a:bodyPr/>
          <a:lstStyle/>
          <a:p>
            <a:fld id="{9A74A80C-5778-49E5-A000-7BF9B366B601}" type="slidenum">
              <a:rPr lang="en-US" smtClean="0"/>
              <a:t>80</a:t>
            </a:fld>
            <a:endParaRPr lang="en-US"/>
          </a:p>
        </p:txBody>
      </p:sp>
    </p:spTree>
    <p:extLst>
      <p:ext uri="{BB962C8B-B14F-4D97-AF65-F5344CB8AC3E}">
        <p14:creationId xmlns:p14="http://schemas.microsoft.com/office/powerpoint/2010/main" val="3174587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29D1-3DA2-D3D7-4DD1-8A1B97F42A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2E9DB-1E52-06D7-5AD7-1FBBF3582935}"/>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More on Absolute URLs and Relative URLs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Use a full URL to link to a web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same folder as the current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80E3DB8-80AD-5D7D-57AA-CB0A46D6D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5FC50-1C64-8C58-0462-8A8BB0CC6CE6}"/>
              </a:ext>
            </a:extLst>
          </p:cNvPr>
          <p:cNvSpPr>
            <a:spLocks noGrp="1"/>
          </p:cNvSpPr>
          <p:nvPr>
            <p:ph type="sldNum" sz="quarter" idx="12"/>
          </p:nvPr>
        </p:nvSpPr>
        <p:spPr/>
        <p:txBody>
          <a:bodyPr/>
          <a:lstStyle/>
          <a:p>
            <a:fld id="{9A74A80C-5778-49E5-A000-7BF9B366B601}" type="slidenum">
              <a:rPr lang="en-US" smtClean="0"/>
              <a:t>81</a:t>
            </a:fld>
            <a:endParaRPr lang="en-US"/>
          </a:p>
        </p:txBody>
      </p:sp>
    </p:spTree>
    <p:extLst>
      <p:ext uri="{BB962C8B-B14F-4D97-AF65-F5344CB8AC3E}">
        <p14:creationId xmlns:p14="http://schemas.microsoft.com/office/powerpoint/2010/main" val="3075843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B4E7EEB-C56F-5691-E45B-4C3F0EBBB88C}"/>
              </a:ext>
            </a:extLst>
          </p:cNvPr>
          <p:cNvSpPr>
            <a:spLocks noGrp="1" noChangeArrowheads="1"/>
          </p:cNvSpPr>
          <p:nvPr>
            <p:ph idx="1"/>
          </p:nvPr>
        </p:nvSpPr>
        <p:spPr bwMode="auto">
          <a:xfrm>
            <a:off x="698500" y="1220993"/>
            <a:ext cx="10998200"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element to define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the link address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target</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where to open the linked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element (inside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to use an image as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mailto:</a:t>
            </a:r>
            <a:r>
              <a:rPr kumimoji="0" lang="en-US" altLang="en-US" sz="2400" b="0" i="0" u="none" strike="noStrike" cap="none" normalizeH="0" baseline="0" dirty="0">
                <a:ln>
                  <a:noFill/>
                </a:ln>
                <a:solidFill>
                  <a:srgbClr val="000000"/>
                </a:solidFill>
                <a:effectLst/>
                <a:latin typeface="Verdana" panose="020B0604030504040204" pitchFamily="34" charset="0"/>
              </a:rPr>
              <a:t> scheme inside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create a link that opens the user's email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E03196-EE8E-91FC-779A-D9FC0D7C6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281AC-17E5-F4B7-73AF-C50820707075}"/>
              </a:ext>
            </a:extLst>
          </p:cNvPr>
          <p:cNvSpPr>
            <a:spLocks noGrp="1"/>
          </p:cNvSpPr>
          <p:nvPr>
            <p:ph type="sldNum" sz="quarter" idx="12"/>
          </p:nvPr>
        </p:nvSpPr>
        <p:spPr/>
        <p:txBody>
          <a:bodyPr/>
          <a:lstStyle/>
          <a:p>
            <a:fld id="{9A74A80C-5778-49E5-A000-7BF9B366B601}" type="slidenum">
              <a:rPr lang="en-US" smtClean="0"/>
              <a:t>82</a:t>
            </a:fld>
            <a:endParaRPr lang="en-US"/>
          </a:p>
        </p:txBody>
      </p:sp>
    </p:spTree>
    <p:extLst>
      <p:ext uri="{BB962C8B-B14F-4D97-AF65-F5344CB8AC3E}">
        <p14:creationId xmlns:p14="http://schemas.microsoft.com/office/powerpoint/2010/main" val="4102687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4BB1A-A496-92AF-8ED9-9758FD096CB2}"/>
              </a:ext>
            </a:extLst>
          </p:cNvPr>
          <p:cNvSpPr txBox="1"/>
          <p:nvPr/>
        </p:nvSpPr>
        <p:spPr>
          <a:xfrm>
            <a:off x="6096000" y="0"/>
            <a:ext cx="4705350" cy="7017306"/>
          </a:xfrm>
          <a:prstGeom prst="rect">
            <a:avLst/>
          </a:prstGeom>
          <a:noFill/>
        </p:spPr>
        <p:txBody>
          <a:bodyPr wrap="square">
            <a:spAutoFit/>
          </a:bodyPr>
          <a:lstStyle/>
          <a:p>
            <a:pPr algn="l"/>
            <a:r>
              <a:rPr lang="en-US" b="0" i="0" dirty="0">
                <a:solidFill>
                  <a:srgbClr val="A52A2A"/>
                </a:solidFill>
                <a:effectLst/>
                <a:latin typeface="Consolas" panose="020B0609020204030204" pitchFamily="49" charset="0"/>
              </a:rPr>
              <a:t>&lt;style&gt;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a:link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green</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pink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a:hover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yellow</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&lt;/style&gt;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B00BF4D-046B-5520-1D84-8D056370A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E5F24-542C-24D0-CA1B-F034F3B24081}"/>
              </a:ext>
            </a:extLst>
          </p:cNvPr>
          <p:cNvSpPr>
            <a:spLocks noGrp="1"/>
          </p:cNvSpPr>
          <p:nvPr>
            <p:ph type="sldNum" sz="quarter" idx="12"/>
          </p:nvPr>
        </p:nvSpPr>
        <p:spPr/>
        <p:txBody>
          <a:bodyPr/>
          <a:lstStyle/>
          <a:p>
            <a:fld id="{9A74A80C-5778-49E5-A000-7BF9B366B601}" type="slidenum">
              <a:rPr lang="en-US" smtClean="0"/>
              <a:t>83</a:t>
            </a:fld>
            <a:endParaRPr lang="en-US"/>
          </a:p>
        </p:txBody>
      </p:sp>
      <p:sp>
        <p:nvSpPr>
          <p:cNvPr id="8" name="TextBox 7">
            <a:extLst>
              <a:ext uri="{FF2B5EF4-FFF2-40B4-BE49-F238E27FC236}">
                <a16:creationId xmlns:a16="http://schemas.microsoft.com/office/drawing/2014/main" id="{7BDAF374-33BD-615F-26B5-803C779CD59D}"/>
              </a:ext>
            </a:extLst>
          </p:cNvPr>
          <p:cNvSpPr txBox="1"/>
          <p:nvPr/>
        </p:nvSpPr>
        <p:spPr>
          <a:xfrm>
            <a:off x="571500" y="727075"/>
            <a:ext cx="5067300" cy="4524315"/>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Link Colors</a:t>
            </a:r>
          </a:p>
          <a:p>
            <a:pPr algn="l"/>
            <a:r>
              <a:rPr lang="en-US" b="0" i="0" dirty="0">
                <a:solidFill>
                  <a:srgbClr val="000000"/>
                </a:solidFill>
                <a:effectLst/>
                <a:latin typeface="Verdana" panose="020B0604030504040204" pitchFamily="34" charset="0"/>
              </a:rPr>
              <a:t>By default, a link will appear like this (in all browsers):</a:t>
            </a:r>
          </a:p>
          <a:p>
            <a:pPr algn="l">
              <a:buFont typeface="Arial" panose="020B0604020202020204" pitchFamily="34" charset="0"/>
              <a:buChar char="•"/>
            </a:pPr>
            <a:r>
              <a:rPr lang="en-US" b="1" i="0" dirty="0">
                <a:solidFill>
                  <a:srgbClr val="000000"/>
                </a:solidFill>
                <a:effectLst/>
                <a:latin typeface="Verdana" panose="020B0604030504040204" pitchFamily="34" charset="0"/>
              </a:rPr>
              <a:t>An unvisited</a:t>
            </a:r>
            <a:r>
              <a:rPr lang="en-US" b="0" i="0" dirty="0">
                <a:solidFill>
                  <a:srgbClr val="000000"/>
                </a:solidFill>
                <a:effectLst/>
                <a:latin typeface="Verdana" panose="020B0604030504040204" pitchFamily="34" charset="0"/>
              </a:rPr>
              <a:t> </a:t>
            </a:r>
            <a:r>
              <a:rPr lang="en-US" b="0" i="0" u="sng" dirty="0">
                <a:solidFill>
                  <a:srgbClr val="0070C0"/>
                </a:solidFill>
                <a:effectLst/>
                <a:latin typeface="Verdana" panose="020B0604030504040204" pitchFamily="34" charset="0"/>
              </a:rPr>
              <a:t>link is underlined and blue</a:t>
            </a:r>
          </a:p>
          <a:p>
            <a:pPr algn="l">
              <a:buFont typeface="Arial" panose="020B0604020202020204" pitchFamily="34" charset="0"/>
              <a:buChar char="•"/>
            </a:pPr>
            <a:r>
              <a:rPr lang="en-US" b="1" i="0" dirty="0">
                <a:solidFill>
                  <a:srgbClr val="000000"/>
                </a:solidFill>
                <a:effectLst/>
                <a:latin typeface="Verdana" panose="020B0604030504040204" pitchFamily="34" charset="0"/>
              </a:rPr>
              <a:t>A visited </a:t>
            </a:r>
            <a:r>
              <a:rPr lang="en-US" b="0" i="0" u="sng" dirty="0">
                <a:solidFill>
                  <a:srgbClr val="7030A0"/>
                </a:solidFill>
                <a:effectLst/>
                <a:latin typeface="Verdana" panose="020B0604030504040204" pitchFamily="34" charset="0"/>
              </a:rPr>
              <a:t>link is underlined and purple</a:t>
            </a:r>
          </a:p>
          <a:p>
            <a:pPr algn="l">
              <a:buFont typeface="Arial" panose="020B0604020202020204" pitchFamily="34" charset="0"/>
              <a:buChar char="•"/>
            </a:pPr>
            <a:r>
              <a:rPr lang="en-US" b="1" i="0" dirty="0">
                <a:solidFill>
                  <a:srgbClr val="000000"/>
                </a:solidFill>
                <a:effectLst/>
                <a:latin typeface="Verdana" panose="020B0604030504040204" pitchFamily="34" charset="0"/>
              </a:rPr>
              <a:t>An active </a:t>
            </a:r>
            <a:r>
              <a:rPr lang="en-US" i="0" u="sng" dirty="0">
                <a:solidFill>
                  <a:srgbClr val="FF0000"/>
                </a:solidFill>
                <a:effectLst/>
                <a:latin typeface="Verdana" panose="020B0604030504040204" pitchFamily="34" charset="0"/>
              </a:rPr>
              <a:t>link is underlined and red</a:t>
            </a:r>
          </a:p>
          <a:p>
            <a:pPr algn="l"/>
            <a:r>
              <a:rPr lang="en-US" b="0" i="0" dirty="0">
                <a:solidFill>
                  <a:srgbClr val="000000"/>
                </a:solidFill>
                <a:effectLst/>
                <a:latin typeface="Verdana" panose="020B0604030504040204" pitchFamily="34" charset="0"/>
              </a:rPr>
              <a:t>You can change the link state colors, by using CSS: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an unvisited link will be </a:t>
            </a:r>
            <a:r>
              <a:rPr lang="en-US" b="0" i="0" dirty="0">
                <a:solidFill>
                  <a:schemeClr val="accent6">
                    <a:lumMod val="50000"/>
                  </a:schemeClr>
                </a:solidFill>
                <a:effectLst/>
                <a:latin typeface="Verdana" panose="020B0604030504040204" pitchFamily="34" charset="0"/>
              </a:rPr>
              <a:t>green with no underline</a:t>
            </a:r>
            <a:r>
              <a:rPr lang="en-US" b="0" i="0" dirty="0">
                <a:solidFill>
                  <a:srgbClr val="000000"/>
                </a:solidFill>
                <a:effectLst/>
                <a:latin typeface="Verdana" panose="020B0604030504040204" pitchFamily="34" charset="0"/>
              </a:rPr>
              <a:t>. A </a:t>
            </a:r>
            <a:r>
              <a:rPr lang="en-US" b="0" i="0" dirty="0">
                <a:solidFill>
                  <a:srgbClr val="FF00FF"/>
                </a:solidFill>
                <a:effectLst/>
                <a:latin typeface="Verdana" panose="020B0604030504040204" pitchFamily="34" charset="0"/>
              </a:rPr>
              <a:t>visited link will be pink with no underline</a:t>
            </a:r>
            <a:r>
              <a:rPr lang="en-US" b="0" i="0" dirty="0">
                <a:solidFill>
                  <a:srgbClr val="000000"/>
                </a:solidFill>
                <a:effectLst/>
                <a:latin typeface="Verdana" panose="020B0604030504040204" pitchFamily="34" charset="0"/>
              </a:rPr>
              <a:t>. An active link will be yellow and underlined. In addition, when mousing over a link (</a:t>
            </a:r>
            <a:r>
              <a:rPr lang="en-US" b="0" i="0" dirty="0" err="1">
                <a:solidFill>
                  <a:srgbClr val="000000"/>
                </a:solidFill>
                <a:effectLst/>
                <a:latin typeface="Verdana" panose="020B0604030504040204" pitchFamily="34" charset="0"/>
              </a:rPr>
              <a:t>a:hover</a:t>
            </a:r>
            <a:r>
              <a:rPr lang="en-US" b="0" i="0" dirty="0">
                <a:solidFill>
                  <a:srgbClr val="000000"/>
                </a:solidFill>
                <a:effectLst/>
                <a:latin typeface="Verdana" panose="020B0604030504040204" pitchFamily="34" charset="0"/>
              </a:rPr>
              <a:t>) it will become </a:t>
            </a:r>
            <a:r>
              <a:rPr lang="en-US" b="0" i="0" u="sng" dirty="0">
                <a:solidFill>
                  <a:srgbClr val="FF0000"/>
                </a:solidFill>
                <a:effectLst/>
                <a:latin typeface="Verdana" panose="020B0604030504040204" pitchFamily="34" charset="0"/>
              </a:rPr>
              <a:t>red and underlined</a:t>
            </a:r>
            <a:r>
              <a:rPr lang="en-US" b="0" i="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970131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248A6F-952C-3B8A-5040-61B88443A067}"/>
              </a:ext>
            </a:extLst>
          </p:cNvPr>
          <p:cNvSpPr txBox="1"/>
          <p:nvPr/>
        </p:nvSpPr>
        <p:spPr>
          <a:xfrm>
            <a:off x="581247" y="582604"/>
            <a:ext cx="4114800" cy="3970318"/>
          </a:xfrm>
          <a:prstGeom prst="rect">
            <a:avLst/>
          </a:prstGeom>
          <a:noFill/>
        </p:spPr>
        <p:txBody>
          <a:bodyPr wrap="square">
            <a:spAutoFit/>
          </a:bodyPr>
          <a:lstStyle/>
          <a:p>
            <a:r>
              <a:rPr lang="en-US" b="0" i="0" dirty="0">
                <a:solidFill>
                  <a:srgbClr val="A52A2A"/>
                </a:solidFill>
                <a:effectLst/>
                <a:latin typeface="Consolas" panose="020B0609020204030204" pitchFamily="49" charset="0"/>
              </a:rPr>
              <a:t>&lt;style&gt;</a:t>
            </a:r>
            <a:br>
              <a:rPr lang="en-US" dirty="0"/>
            </a:br>
            <a:r>
              <a:rPr lang="en-US" b="0" i="0" dirty="0">
                <a:solidFill>
                  <a:srgbClr val="A52A2A"/>
                </a:solidFill>
                <a:effectLst/>
                <a:latin typeface="Consolas" panose="020B0609020204030204" pitchFamily="49" charset="0"/>
              </a:rPr>
              <a:t>a:link, 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#f44336</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15px 25px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inline-block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A52A2A"/>
                </a:solidFill>
                <a:effectLst/>
                <a:latin typeface="Consolas" panose="020B0609020204030204" pitchFamily="49" charset="0"/>
              </a:rPr>
              <a:t>a:hover, 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r>
              <a:rPr lang="en-US" b="0" i="0" dirty="0">
                <a:solidFill>
                  <a:srgbClr val="A52A2A"/>
                </a:solidFill>
                <a:effectLst/>
                <a:latin typeface="Consolas" panose="020B0609020204030204" pitchFamily="49" charset="0"/>
              </a:rPr>
              <a:t>&lt;/style&gt;</a:t>
            </a:r>
            <a:endParaRPr lang="en-US" dirty="0"/>
          </a:p>
        </p:txBody>
      </p:sp>
      <p:pic>
        <p:nvPicPr>
          <p:cNvPr id="7" name="Picture 6">
            <a:extLst>
              <a:ext uri="{FF2B5EF4-FFF2-40B4-BE49-F238E27FC236}">
                <a16:creationId xmlns:a16="http://schemas.microsoft.com/office/drawing/2014/main" id="{F2D7B34B-7B83-FB26-CC29-D54DA519945E}"/>
              </a:ext>
            </a:extLst>
          </p:cNvPr>
          <p:cNvPicPr>
            <a:picLocks noChangeAspect="1"/>
          </p:cNvPicPr>
          <p:nvPr/>
        </p:nvPicPr>
        <p:blipFill>
          <a:blip r:embed="rId2"/>
          <a:stretch>
            <a:fillRect/>
          </a:stretch>
        </p:blipFill>
        <p:spPr>
          <a:xfrm>
            <a:off x="4844016" y="787161"/>
            <a:ext cx="4343400" cy="1619250"/>
          </a:xfrm>
          <a:prstGeom prst="rect">
            <a:avLst/>
          </a:prstGeom>
        </p:spPr>
      </p:pic>
      <p:sp>
        <p:nvSpPr>
          <p:cNvPr id="4" name="Footer Placeholder 3">
            <a:extLst>
              <a:ext uri="{FF2B5EF4-FFF2-40B4-BE49-F238E27FC236}">
                <a16:creationId xmlns:a16="http://schemas.microsoft.com/office/drawing/2014/main" id="{2FAD4956-0C1F-BD6D-C0B8-0F76420F3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D95FF-BFEB-C236-BA3A-7B2AB4E39D76}"/>
              </a:ext>
            </a:extLst>
          </p:cNvPr>
          <p:cNvSpPr>
            <a:spLocks noGrp="1"/>
          </p:cNvSpPr>
          <p:nvPr>
            <p:ph type="sldNum" sz="quarter" idx="12"/>
          </p:nvPr>
        </p:nvSpPr>
        <p:spPr/>
        <p:txBody>
          <a:bodyPr/>
          <a:lstStyle/>
          <a:p>
            <a:fld id="{9A74A80C-5778-49E5-A000-7BF9B366B601}" type="slidenum">
              <a:rPr lang="en-US" smtClean="0"/>
              <a:t>84</a:t>
            </a:fld>
            <a:endParaRPr lang="en-US"/>
          </a:p>
        </p:txBody>
      </p:sp>
    </p:spTree>
    <p:extLst>
      <p:ext uri="{BB962C8B-B14F-4D97-AF65-F5344CB8AC3E}">
        <p14:creationId xmlns:p14="http://schemas.microsoft.com/office/powerpoint/2010/main" val="252717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B80EBB-1EFA-761E-658C-413A482E1528}"/>
              </a:ext>
            </a:extLst>
          </p:cNvPr>
          <p:cNvSpPr>
            <a:spLocks noGrp="1" noChangeArrowheads="1"/>
          </p:cNvSpPr>
          <p:nvPr>
            <p:ph idx="1"/>
          </p:nvPr>
        </p:nvSpPr>
        <p:spPr bwMode="auto">
          <a:xfrm>
            <a:off x="809931" y="831766"/>
            <a:ext cx="4894833" cy="47512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a Bookmark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Bookmarks can be useful if a web page is very long.</a:t>
            </a:r>
            <a:endParaRPr kumimoji="0" lang="en-US" altLang="en-US" sz="20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create a bookmark - first create the bookmark, then add a link to it.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When the link is clicked, the page will scroll down or up to the location with the bookmark.</a:t>
            </a: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First, use 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to create a bookmark: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id</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="C4"&gt;</a:t>
            </a:r>
            <a:r>
              <a:rPr kumimoji="0" lang="en-US" altLang="en-US" sz="1800" b="0" i="0" u="none" strike="noStrike" cap="none" normalizeH="0" baseline="0" dirty="0">
                <a:ln>
                  <a:noFill/>
                </a:ln>
                <a:solidFill>
                  <a:srgbClr val="000000"/>
                </a:solidFill>
                <a:effectLst/>
                <a:latin typeface="Consolas" panose="020B0609020204030204" pitchFamily="49" charset="0"/>
              </a:rPr>
              <a:t>Chapter 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54FA178-BFA1-2E34-332E-BFA10CF12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C8984-73A6-6D43-FD88-CBED041F3374}"/>
              </a:ext>
            </a:extLst>
          </p:cNvPr>
          <p:cNvSpPr>
            <a:spLocks noGrp="1"/>
          </p:cNvSpPr>
          <p:nvPr>
            <p:ph type="sldNum" sz="quarter" idx="12"/>
          </p:nvPr>
        </p:nvSpPr>
        <p:spPr/>
        <p:txBody>
          <a:bodyPr/>
          <a:lstStyle/>
          <a:p>
            <a:fld id="{9A74A80C-5778-49E5-A000-7BF9B366B601}" type="slidenum">
              <a:rPr lang="en-US" smtClean="0"/>
              <a:t>85</a:t>
            </a:fld>
            <a:endParaRPr lang="en-US"/>
          </a:p>
        </p:txBody>
      </p:sp>
      <p:sp>
        <p:nvSpPr>
          <p:cNvPr id="6" name="Content Placeholder 2">
            <a:extLst>
              <a:ext uri="{FF2B5EF4-FFF2-40B4-BE49-F238E27FC236}">
                <a16:creationId xmlns:a16="http://schemas.microsoft.com/office/drawing/2014/main" id="{39DD42AF-4706-8878-004B-3E5AB9DCFB4A}"/>
              </a:ext>
            </a:extLst>
          </p:cNvPr>
          <p:cNvSpPr txBox="1">
            <a:spLocks/>
          </p:cNvSpPr>
          <p:nvPr/>
        </p:nvSpPr>
        <p:spPr>
          <a:xfrm>
            <a:off x="6297873" y="1129590"/>
            <a:ext cx="4625454"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00"/>
                </a:highlight>
                <a:latin typeface="Verdana" panose="020B0604030504040204" pitchFamily="34" charset="0"/>
              </a:rPr>
              <a:t>Then, add a link to the bookmark </a:t>
            </a:r>
            <a:r>
              <a:rPr lang="en-US" sz="2000" dirty="0">
                <a:solidFill>
                  <a:srgbClr val="000000"/>
                </a:solidFill>
                <a:latin typeface="Verdana" panose="020B0604030504040204" pitchFamily="34" charset="0"/>
              </a:rPr>
              <a:t>("Jump to Chapter 4"), from within the same page:</a:t>
            </a:r>
          </a:p>
          <a:p>
            <a:r>
              <a:rPr lang="en-US" sz="2000" dirty="0">
                <a:solidFill>
                  <a:srgbClr val="000000"/>
                </a:solidFill>
                <a:latin typeface="Segoe UI" panose="020B0502040204020203" pitchFamily="34" charset="0"/>
              </a:rPr>
              <a:t>Example</a:t>
            </a:r>
          </a:p>
          <a:p>
            <a:r>
              <a:rPr lang="en-US" sz="2000" dirty="0">
                <a:solidFill>
                  <a:srgbClr val="0000CD"/>
                </a:solidFill>
                <a:highlight>
                  <a:srgbClr val="FFFF00"/>
                </a:highlight>
                <a:latin typeface="Consolas" panose="020B0609020204030204" pitchFamily="49" charset="0"/>
              </a:rPr>
              <a:t>&lt;</a:t>
            </a:r>
            <a:r>
              <a:rPr lang="en-US" sz="2000" dirty="0">
                <a:solidFill>
                  <a:srgbClr val="A52A2A"/>
                </a:solidFill>
                <a:highlight>
                  <a:srgbClr val="FFFF00"/>
                </a:highlight>
                <a:latin typeface="Consolas" panose="020B0609020204030204" pitchFamily="49" charset="0"/>
              </a:rPr>
              <a:t>a</a:t>
            </a:r>
            <a:r>
              <a:rPr lang="en-US" sz="2000" dirty="0">
                <a:solidFill>
                  <a:srgbClr val="FF0000"/>
                </a:solidFill>
                <a:highlight>
                  <a:srgbClr val="FFFF00"/>
                </a:highlight>
                <a:latin typeface="Consolas" panose="020B0609020204030204" pitchFamily="49" charset="0"/>
              </a:rPr>
              <a:t> </a:t>
            </a:r>
            <a:r>
              <a:rPr lang="en-US" sz="2000" dirty="0" err="1">
                <a:solidFill>
                  <a:srgbClr val="FF0000"/>
                </a:solidFill>
                <a:highlight>
                  <a:srgbClr val="FFFF00"/>
                </a:highlight>
                <a:latin typeface="Consolas" panose="020B0609020204030204" pitchFamily="49" charset="0"/>
              </a:rPr>
              <a:t>href</a:t>
            </a:r>
            <a:r>
              <a:rPr lang="en-US" sz="2000" dirty="0">
                <a:solidFill>
                  <a:srgbClr val="0000CD"/>
                </a:solidFill>
                <a:highlight>
                  <a:srgbClr val="FFFF00"/>
                </a:highlight>
                <a:latin typeface="Consolas" panose="020B0609020204030204" pitchFamily="49" charset="0"/>
              </a:rPr>
              <a:t>="#C4"&gt;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
        <p:nvSpPr>
          <p:cNvPr id="7" name="Content Placeholder 2">
            <a:extLst>
              <a:ext uri="{FF2B5EF4-FFF2-40B4-BE49-F238E27FC236}">
                <a16:creationId xmlns:a16="http://schemas.microsoft.com/office/drawing/2014/main" id="{D9513E9B-D369-D000-32AD-2EA740B1CD47}"/>
              </a:ext>
            </a:extLst>
          </p:cNvPr>
          <p:cNvSpPr txBox="1">
            <a:spLocks/>
          </p:cNvSpPr>
          <p:nvPr/>
        </p:nvSpPr>
        <p:spPr>
          <a:xfrm>
            <a:off x="6266028" y="3429000"/>
            <a:ext cx="5257800"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Verdana" panose="020B0604030504040204" pitchFamily="34" charset="0"/>
              </a:rPr>
              <a:t>You can also add a link to a bookmark on another page:</a:t>
            </a:r>
          </a:p>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="html_demo.html</a:t>
            </a:r>
            <a:r>
              <a:rPr lang="en-US" sz="2000" dirty="0">
                <a:solidFill>
                  <a:srgbClr val="0000CD"/>
                </a:solidFill>
                <a:highlight>
                  <a:srgbClr val="FFFF00"/>
                </a:highlight>
                <a:latin typeface="Consolas" panose="020B0609020204030204" pitchFamily="49" charset="0"/>
              </a:rPr>
              <a:t>#C4</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Tree>
    <p:extLst>
      <p:ext uri="{BB962C8B-B14F-4D97-AF65-F5344CB8AC3E}">
        <p14:creationId xmlns:p14="http://schemas.microsoft.com/office/powerpoint/2010/main" val="1100541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053A-5D7C-3FB9-903E-1117F32A2D6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41E9F1-3907-7A28-9BCC-F37B32C956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CCED32-2F4D-62D9-7EB4-5907107453FB}"/>
              </a:ext>
            </a:extLst>
          </p:cNvPr>
          <p:cNvSpPr>
            <a:spLocks noGrp="1"/>
          </p:cNvSpPr>
          <p:nvPr>
            <p:ph type="sldNum" sz="quarter" idx="12"/>
          </p:nvPr>
        </p:nvSpPr>
        <p:spPr/>
        <p:txBody>
          <a:bodyPr/>
          <a:lstStyle/>
          <a:p>
            <a:fld id="{9A74A80C-5778-49E5-A000-7BF9B366B601}" type="slidenum">
              <a:rPr lang="en-US" smtClean="0"/>
              <a:t>86</a:t>
            </a:fld>
            <a:endParaRPr lang="en-US"/>
          </a:p>
        </p:txBody>
      </p:sp>
      <p:sp>
        <p:nvSpPr>
          <p:cNvPr id="6" name="Rectangle 1">
            <a:extLst>
              <a:ext uri="{FF2B5EF4-FFF2-40B4-BE49-F238E27FC236}">
                <a16:creationId xmlns:a16="http://schemas.microsoft.com/office/drawing/2014/main" id="{2344DB1E-11A8-547C-7F0D-4BBDAD477653}"/>
              </a:ext>
            </a:extLst>
          </p:cNvPr>
          <p:cNvSpPr txBox="1">
            <a:spLocks noChangeArrowheads="1"/>
          </p:cNvSpPr>
          <p:nvPr/>
        </p:nvSpPr>
        <p:spPr bwMode="auto">
          <a:xfrm>
            <a:off x="838200" y="1838977"/>
            <a:ext cx="8396529" cy="17042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4400" dirty="0">
                <a:solidFill>
                  <a:srgbClr val="000000"/>
                </a:solidFill>
                <a:latin typeface="Segoe UI" panose="020B0502040204020203" pitchFamily="34" charset="0"/>
                <a:cs typeface="Segoe UI" panose="020B0502040204020203" pitchFamily="34" charset="0"/>
              </a:rPr>
              <a:t>Chapter Summary</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a:solidFill>
                  <a:srgbClr val="DC143C"/>
                </a:solidFill>
                <a:latin typeface="Consolas" panose="020B0609020204030204" pitchFamily="49" charset="0"/>
              </a:rPr>
              <a:t>id</a:t>
            </a:r>
            <a:r>
              <a:rPr lang="en-US" altLang="en-US" sz="2000" dirty="0">
                <a:solidFill>
                  <a:srgbClr val="000000"/>
                </a:solidFill>
                <a:latin typeface="Verdana" panose="020B0604030504040204" pitchFamily="34" charset="0"/>
              </a:rPr>
              <a:t> attribute (id="</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define bookmarks in a page</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err="1">
                <a:solidFill>
                  <a:srgbClr val="DC143C"/>
                </a:solidFill>
                <a:latin typeface="Consolas" panose="020B0609020204030204" pitchFamily="49" charset="0"/>
              </a:rPr>
              <a:t>href</a:t>
            </a:r>
            <a:r>
              <a:rPr lang="en-US" altLang="en-US" sz="2000" dirty="0">
                <a:solidFill>
                  <a:srgbClr val="000000"/>
                </a:solidFill>
                <a:latin typeface="Verdana" panose="020B0604030504040204" pitchFamily="34" charset="0"/>
              </a:rPr>
              <a:t> attribute (</a:t>
            </a:r>
            <a:r>
              <a:rPr lang="en-US" altLang="en-US" sz="2000" dirty="0" err="1">
                <a:solidFill>
                  <a:srgbClr val="000000"/>
                </a:solidFill>
                <a:latin typeface="Verdana" panose="020B0604030504040204" pitchFamily="34" charset="0"/>
              </a:rPr>
              <a:t>href</a:t>
            </a:r>
            <a:r>
              <a:rPr lang="en-US" altLang="en-US" sz="2000" dirty="0">
                <a:solidFill>
                  <a:srgbClr val="000000"/>
                </a:solidFill>
                <a:latin typeface="Verdana" panose="020B0604030504040204" pitchFamily="34" charset="0"/>
              </a:rPr>
              <a:t>="#</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link to the bookmark</a:t>
            </a:r>
          </a:p>
          <a:p>
            <a:pPr marL="0" indent="0"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8427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F22-13CD-4BCA-2EEA-C3EC2F3A2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37A3E4-DD4A-2796-3A24-9D1CC233DA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D39EFB-38A5-142A-6A23-4C29331393C1}"/>
              </a:ext>
            </a:extLst>
          </p:cNvPr>
          <p:cNvPicPr>
            <a:picLocks noChangeAspect="1"/>
          </p:cNvPicPr>
          <p:nvPr/>
        </p:nvPicPr>
        <p:blipFill>
          <a:blip r:embed="rId2"/>
          <a:stretch>
            <a:fillRect/>
          </a:stretch>
        </p:blipFill>
        <p:spPr>
          <a:xfrm>
            <a:off x="2209800" y="904875"/>
            <a:ext cx="7772400" cy="5048250"/>
          </a:xfrm>
          <a:prstGeom prst="rect">
            <a:avLst/>
          </a:prstGeom>
        </p:spPr>
      </p:pic>
      <p:sp>
        <p:nvSpPr>
          <p:cNvPr id="4" name="Footer Placeholder 3">
            <a:extLst>
              <a:ext uri="{FF2B5EF4-FFF2-40B4-BE49-F238E27FC236}">
                <a16:creationId xmlns:a16="http://schemas.microsoft.com/office/drawing/2014/main" id="{07A9D6AD-451D-FE84-B751-C725A15C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FA187-A3E9-5A85-6650-E7A3AD85D6A3}"/>
              </a:ext>
            </a:extLst>
          </p:cNvPr>
          <p:cNvSpPr>
            <a:spLocks noGrp="1"/>
          </p:cNvSpPr>
          <p:nvPr>
            <p:ph type="sldNum" sz="quarter" idx="12"/>
          </p:nvPr>
        </p:nvSpPr>
        <p:spPr/>
        <p:txBody>
          <a:bodyPr/>
          <a:lstStyle/>
          <a:p>
            <a:fld id="{9A74A80C-5778-49E5-A000-7BF9B366B601}" type="slidenum">
              <a:rPr lang="en-US" smtClean="0"/>
              <a:t>87</a:t>
            </a:fld>
            <a:endParaRPr lang="en-US"/>
          </a:p>
        </p:txBody>
      </p:sp>
    </p:spTree>
    <p:extLst>
      <p:ext uri="{BB962C8B-B14F-4D97-AF65-F5344CB8AC3E}">
        <p14:creationId xmlns:p14="http://schemas.microsoft.com/office/powerpoint/2010/main" val="2248500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194-F13F-6276-ACCA-2F3AE2D2D76F}"/>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1B82EEE-E534-1FF5-CD2F-A829D75AE6F0}"/>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="pic_trulli.jpg"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="Italian </a:t>
            </a:r>
            <a:r>
              <a:rPr lang="en-US" b="0" i="0" dirty="0" err="1">
                <a:solidFill>
                  <a:srgbClr val="0000CD"/>
                </a:solidFill>
                <a:effectLst/>
                <a:latin typeface="Consolas" panose="020B0609020204030204" pitchFamily="49" charset="0"/>
              </a:rPr>
              <a:t>Trulli</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="img_girl.jpg"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="Girl in a jacket"&gt;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="img_chania.jpg"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="Flowers in Chania"&gt;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7E4E7630-7829-EC9F-384D-46B479347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E63E5-5DAB-A4BF-0911-21E187481369}"/>
              </a:ext>
            </a:extLst>
          </p:cNvPr>
          <p:cNvSpPr>
            <a:spLocks noGrp="1"/>
          </p:cNvSpPr>
          <p:nvPr>
            <p:ph type="sldNum" sz="quarter" idx="12"/>
          </p:nvPr>
        </p:nvSpPr>
        <p:spPr/>
        <p:txBody>
          <a:bodyPr/>
          <a:lstStyle/>
          <a:p>
            <a:fld id="{9A74A80C-5778-49E5-A000-7BF9B366B601}" type="slidenum">
              <a:rPr lang="en-US" smtClean="0"/>
              <a:t>88</a:t>
            </a:fld>
            <a:endParaRPr lang="en-US"/>
          </a:p>
        </p:txBody>
      </p:sp>
    </p:spTree>
    <p:extLst>
      <p:ext uri="{BB962C8B-B14F-4D97-AF65-F5344CB8AC3E}">
        <p14:creationId xmlns:p14="http://schemas.microsoft.com/office/powerpoint/2010/main" val="1401767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5324EBD-3CCA-7F8C-94BC-902456E6C648}"/>
              </a:ext>
            </a:extLst>
          </p:cNvPr>
          <p:cNvSpPr>
            <a:spLocks noGrp="1" noChangeArrowheads="1"/>
          </p:cNvSpPr>
          <p:nvPr>
            <p:ph idx="1"/>
          </p:nvPr>
        </p:nvSpPr>
        <p:spPr bwMode="auto">
          <a:xfrm>
            <a:off x="838199" y="424022"/>
            <a:ext cx="10639567"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Images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used to embed an image in a web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Images are not technically inserted into a web page; images are linked to web pages.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creates a holding space for the referenced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empty, it contains attributes only, and does not have a closing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has two required attributes: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 Specifies the path to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alt - Specifies an alternate text for the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alternatetext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7026053-D221-CE1E-636D-CAC41BCE6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C65547-C738-5725-0F78-97BD72B04D09}"/>
              </a:ext>
            </a:extLst>
          </p:cNvPr>
          <p:cNvSpPr>
            <a:spLocks noGrp="1"/>
          </p:cNvSpPr>
          <p:nvPr>
            <p:ph type="sldNum" sz="quarter" idx="12"/>
          </p:nvPr>
        </p:nvSpPr>
        <p:spPr/>
        <p:txBody>
          <a:bodyPr/>
          <a:lstStyle/>
          <a:p>
            <a:fld id="{9A74A80C-5778-49E5-A000-7BF9B366B601}" type="slidenum">
              <a:rPr lang="en-US" smtClean="0"/>
              <a:t>89</a:t>
            </a:fld>
            <a:endParaRPr lang="en-US"/>
          </a:p>
        </p:txBody>
      </p:sp>
    </p:spTree>
    <p:extLst>
      <p:ext uri="{BB962C8B-B14F-4D97-AF65-F5344CB8AC3E}">
        <p14:creationId xmlns:p14="http://schemas.microsoft.com/office/powerpoint/2010/main" val="1639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E4B6-DFF6-80C9-70D2-83D76299E40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67C9FCD-43D8-D4BA-F7EB-1065E5BCB585}"/>
              </a:ext>
            </a:extLst>
          </p:cNvPr>
          <p:cNvSpPr>
            <a:spLocks noGrp="1" noChangeArrowheads="1"/>
          </p:cNvSpPr>
          <p:nvPr>
            <p:ph idx="1"/>
          </p:nvPr>
        </p:nvSpPr>
        <p:spPr bwMode="auto">
          <a:xfrm>
            <a:off x="495300" y="1575906"/>
            <a:ext cx="11201400" cy="401259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HTML links are defined with the </a:t>
            </a:r>
            <a:r>
              <a:rPr kumimoji="0" lang="en-US" altLang="en-US" sz="3200" b="0" i="0" u="none" strike="noStrike" cap="none" normalizeH="0" baseline="0" dirty="0">
                <a:ln>
                  <a:noFill/>
                </a:ln>
                <a:solidFill>
                  <a:srgbClr val="DC143C"/>
                </a:solidFill>
                <a:effectLst/>
                <a:latin typeface="Consolas" panose="020B0609020204030204" pitchFamily="49" charset="0"/>
              </a:rPr>
              <a:t>&lt;a&gt;</a:t>
            </a:r>
            <a:r>
              <a:rPr kumimoji="0" lang="en-US" altLang="en-US" sz="3200" b="0" i="0" u="none" strike="noStrike" cap="none" normalizeH="0" baseline="0" dirty="0">
                <a:ln>
                  <a:noFill/>
                </a:ln>
                <a:solidFill>
                  <a:srgbClr val="000000"/>
                </a:solidFill>
                <a:effectLst/>
                <a:latin typeface="Verdana" panose="020B0604030504040204" pitchFamily="34" charset="0"/>
              </a:rPr>
              <a:t> tag:</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FF0000"/>
                </a:solidFill>
                <a:effectLst/>
                <a:latin typeface="Consolas" panose="020B0609020204030204" pitchFamily="49" charset="0"/>
              </a:rPr>
              <a:t> </a:t>
            </a:r>
            <a:r>
              <a:rPr kumimoji="0" lang="en-US" altLang="en-US" sz="3200" b="0" i="0" u="none" strike="noStrike" cap="none" normalizeH="0" baseline="0" dirty="0" err="1">
                <a:ln>
                  <a:noFill/>
                </a:ln>
                <a:solidFill>
                  <a:srgbClr val="FF0000"/>
                </a:solidFill>
                <a:effectLst/>
                <a:latin typeface="Consolas" panose="020B0609020204030204" pitchFamily="49" charset="0"/>
              </a:rPr>
              <a:t>href</a:t>
            </a:r>
            <a:r>
              <a:rPr kumimoji="0" lang="en-US" altLang="en-US" sz="32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3200" b="0" i="0" u="none" strike="noStrike" cap="none" normalizeH="0" baseline="0" dirty="0">
                <a:ln>
                  <a:noFill/>
                </a:ln>
                <a:solidFill>
                  <a:srgbClr val="000000"/>
                </a:solidFill>
                <a:effectLst/>
                <a:latin typeface="Consolas" panose="020B0609020204030204" pitchFamily="49" charset="0"/>
              </a:rPr>
              <a:t>This is a link</a:t>
            </a: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0000CD"/>
                </a:solidFill>
                <a:effectLst/>
                <a:latin typeface="Consolas" panose="020B0609020204030204" pitchFamily="49" charset="0"/>
              </a:rPr>
              <a:t>&gt;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68F3648-30A9-BA21-F4BD-5882900312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4EF981-220F-5F4F-DCCF-9F886A62A172}"/>
              </a:ext>
            </a:extLst>
          </p:cNvPr>
          <p:cNvSpPr>
            <a:spLocks noGrp="1"/>
          </p:cNvSpPr>
          <p:nvPr>
            <p:ph type="sldNum" sz="quarter" idx="12"/>
          </p:nvPr>
        </p:nvSpPr>
        <p:spPr/>
        <p:txBody>
          <a:bodyPr/>
          <a:lstStyle/>
          <a:p>
            <a:fld id="{9A74A80C-5778-49E5-A000-7BF9B366B601}" type="slidenum">
              <a:rPr lang="en-US" smtClean="0"/>
              <a:t>9</a:t>
            </a:fld>
            <a:endParaRPr lang="en-US"/>
          </a:p>
        </p:txBody>
      </p:sp>
    </p:spTree>
    <p:extLst>
      <p:ext uri="{BB962C8B-B14F-4D97-AF65-F5344CB8AC3E}">
        <p14:creationId xmlns:p14="http://schemas.microsoft.com/office/powerpoint/2010/main" val="3408083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E7CE-A798-A769-103F-3AFC8590881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178024C-3F38-F300-EC8E-051D063F4D95}"/>
              </a:ext>
            </a:extLst>
          </p:cNvPr>
          <p:cNvSpPr>
            <a:spLocks noGrp="1" noChangeArrowheads="1"/>
          </p:cNvSpPr>
          <p:nvPr>
            <p:ph idx="1"/>
          </p:nvPr>
        </p:nvSpPr>
        <p:spPr bwMode="auto">
          <a:xfrm>
            <a:off x="838200" y="1209569"/>
            <a:ext cx="10148248" cy="55207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provides an alternate text for an image, if the user for some reason cannot view it (because of slow connection, an error in the </a:t>
            </a: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should describe the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="img_chania.jpg"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a browser cannot find an image, it will display 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="wrongname.gif"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621C0B8-2848-642C-F925-72D2EAFF4C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C077C-8245-8BE7-F3CD-BF658E8307CE}"/>
              </a:ext>
            </a:extLst>
          </p:cNvPr>
          <p:cNvSpPr>
            <a:spLocks noGrp="1"/>
          </p:cNvSpPr>
          <p:nvPr>
            <p:ph type="sldNum" sz="quarter" idx="12"/>
          </p:nvPr>
        </p:nvSpPr>
        <p:spPr/>
        <p:txBody>
          <a:bodyPr/>
          <a:lstStyle/>
          <a:p>
            <a:fld id="{9A74A80C-5778-49E5-A000-7BF9B366B601}" type="slidenum">
              <a:rPr lang="en-US" smtClean="0"/>
              <a:t>90</a:t>
            </a:fld>
            <a:endParaRPr lang="en-US"/>
          </a:p>
        </p:txBody>
      </p:sp>
    </p:spTree>
    <p:extLst>
      <p:ext uri="{BB962C8B-B14F-4D97-AF65-F5344CB8AC3E}">
        <p14:creationId xmlns:p14="http://schemas.microsoft.com/office/powerpoint/2010/main" val="3461842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D8CF419-F6E0-2ED3-BFCD-45B62061210C}"/>
              </a:ext>
            </a:extLst>
          </p:cNvPr>
          <p:cNvSpPr>
            <a:spLocks noGrp="1" noChangeArrowheads="1"/>
          </p:cNvSpPr>
          <p:nvPr>
            <p:ph idx="1"/>
          </p:nvPr>
        </p:nvSpPr>
        <p:spPr bwMode="auto">
          <a:xfrm>
            <a:off x="838200" y="884725"/>
            <a:ext cx="7978254" cy="58701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Size - Width and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to specify the width and height of an image.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width:500px;height:600px</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Alternatively, 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width</a:t>
            </a:r>
            <a:r>
              <a:rPr kumimoji="0" lang="en-US" altLang="en-US" sz="1800" b="0" i="0" u="none" strike="noStrike" cap="none" normalizeH="0" baseline="0" dirty="0">
                <a:ln>
                  <a:noFill/>
                </a:ln>
                <a:solidFill>
                  <a:srgbClr val="000000"/>
                </a:solidFill>
                <a:effectLst/>
                <a:latin typeface="Verdana" panose="020B0604030504040204" pitchFamily="34" charset="0"/>
              </a:rPr>
              <a:t> and </a:t>
            </a:r>
            <a:r>
              <a:rPr kumimoji="0" lang="en-US" altLang="en-US" sz="1800" b="0" i="0" u="none" strike="noStrike" cap="none" normalizeH="0" baseline="0" dirty="0">
                <a:ln>
                  <a:noFill/>
                </a:ln>
                <a:solidFill>
                  <a:srgbClr val="DC143C"/>
                </a:solidFill>
                <a:effectLst/>
                <a:latin typeface="Consolas" panose="020B0609020204030204" pitchFamily="49" charset="0"/>
              </a:rPr>
              <a:t>height</a:t>
            </a:r>
            <a:r>
              <a:rPr kumimoji="0" lang="en-US" altLang="en-US" sz="1800" b="0" i="0" u="none" strike="noStrike" cap="none" normalizeH="0" baseline="0" dirty="0">
                <a:ln>
                  <a:noFill/>
                </a:ln>
                <a:solidFill>
                  <a:srgbClr val="000000"/>
                </a:solidFill>
                <a:effectLst/>
                <a:latin typeface="Verdana" panose="020B0604030504040204" pitchFamily="34" charset="0"/>
              </a:rPr>
              <a:t> attributes: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="500"</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height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="600"&gt;</a:t>
            </a:r>
            <a:endParaRPr kumimoji="0" lang="en-US" altLang="en-US" sz="2000" b="0" i="0" u="none" strike="noStrike" cap="none" normalizeH="0" baseline="0" dirty="0">
              <a:ln>
                <a:noFill/>
              </a:ln>
              <a:solidFill>
                <a:srgbClr val="FFFFFF"/>
              </a:solidFill>
              <a:effectLst/>
              <a:highlight>
                <a:srgbClr val="FFFF00"/>
              </a:highligh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The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and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height</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attributes always define the width and height of the image in pixels.</a:t>
            </a:r>
            <a:endParaRPr kumimoji="0" lang="en-US" altLang="en-US" sz="3200" b="0"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3" name="Footer Placeholder 2">
            <a:extLst>
              <a:ext uri="{FF2B5EF4-FFF2-40B4-BE49-F238E27FC236}">
                <a16:creationId xmlns:a16="http://schemas.microsoft.com/office/drawing/2014/main" id="{0DA07C19-52D0-C20F-A06D-D644E1D4B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015B-249D-270B-D6DF-FE7CEB498E86}"/>
              </a:ext>
            </a:extLst>
          </p:cNvPr>
          <p:cNvSpPr>
            <a:spLocks noGrp="1"/>
          </p:cNvSpPr>
          <p:nvPr>
            <p:ph type="sldNum" sz="quarter" idx="12"/>
          </p:nvPr>
        </p:nvSpPr>
        <p:spPr/>
        <p:txBody>
          <a:bodyPr/>
          <a:lstStyle/>
          <a:p>
            <a:fld id="{9A74A80C-5778-49E5-A000-7BF9B366B601}" type="slidenum">
              <a:rPr lang="en-US" smtClean="0"/>
              <a:t>91</a:t>
            </a:fld>
            <a:endParaRPr lang="en-US"/>
          </a:p>
        </p:txBody>
      </p:sp>
    </p:spTree>
    <p:extLst>
      <p:ext uri="{BB962C8B-B14F-4D97-AF65-F5344CB8AC3E}">
        <p14:creationId xmlns:p14="http://schemas.microsoft.com/office/powerpoint/2010/main" val="3188965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55B1125-EAE5-C385-5664-962742ACCF96}"/>
              </a:ext>
            </a:extLst>
          </p:cNvPr>
          <p:cNvSpPr>
            <a:spLocks noGrp="1" noChangeArrowheads="1"/>
          </p:cNvSpPr>
          <p:nvPr>
            <p:ph idx="1"/>
          </p:nvPr>
        </p:nvSpPr>
        <p:spPr bwMode="auto">
          <a:xfrm>
            <a:off x="701723" y="400109"/>
            <a:ext cx="9280477" cy="64748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Width and Height, or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attributes are all valid in HTML.</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However, we suggest using the </a:t>
            </a:r>
            <a:r>
              <a:rPr kumimoji="0" lang="en-US" altLang="en-US" sz="1600" b="0" i="0" u="none" strike="noStrike" cap="none" normalizeH="0" baseline="0" dirty="0">
                <a:ln>
                  <a:noFill/>
                </a:ln>
                <a:solidFill>
                  <a:srgbClr val="DC143C"/>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 attribute. It prevents styles sheets from changing the size of images:</a:t>
            </a:r>
            <a:endParaRPr kumimoji="0" lang="en-US" altLang="en-US" sz="18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 100%</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width</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height</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="width:128px;height:128px;"&gt;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71EC33-0002-8182-F1A4-516508D56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729F4-A554-7948-8642-9115431F8A5A}"/>
              </a:ext>
            </a:extLst>
          </p:cNvPr>
          <p:cNvSpPr>
            <a:spLocks noGrp="1"/>
          </p:cNvSpPr>
          <p:nvPr>
            <p:ph type="sldNum" sz="quarter" idx="12"/>
          </p:nvPr>
        </p:nvSpPr>
        <p:spPr/>
        <p:txBody>
          <a:bodyPr/>
          <a:lstStyle/>
          <a:p>
            <a:fld id="{9A74A80C-5778-49E5-A000-7BF9B366B601}" type="slidenum">
              <a:rPr lang="en-US" smtClean="0"/>
              <a:t>92</a:t>
            </a:fld>
            <a:endParaRPr lang="en-US"/>
          </a:p>
        </p:txBody>
      </p:sp>
    </p:spTree>
    <p:extLst>
      <p:ext uri="{BB962C8B-B14F-4D97-AF65-F5344CB8AC3E}">
        <p14:creationId xmlns:p14="http://schemas.microsoft.com/office/powerpoint/2010/main" val="3928989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20DEDAE-E55E-AE46-3C90-3389CFF2F6ED}"/>
              </a:ext>
            </a:extLst>
          </p:cNvPr>
          <p:cNvSpPr>
            <a:spLocks noGrp="1" noChangeArrowheads="1"/>
          </p:cNvSpPr>
          <p:nvPr>
            <p:ph idx="1"/>
          </p:nvPr>
        </p:nvSpPr>
        <p:spPr bwMode="auto">
          <a:xfrm>
            <a:off x="892791" y="596631"/>
            <a:ext cx="9020033" cy="466981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in Another Folder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you have your images in a sub-folder, you must include the folder name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a:t>
            </a:r>
            <a:r>
              <a:rPr kumimoji="0" lang="en-US" altLang="en-US" sz="2000" b="0" i="0" u="none" strike="noStrike" cap="none" normalizeH="0" baseline="0" dirty="0">
                <a:ln>
                  <a:noFill/>
                </a:ln>
                <a:solidFill>
                  <a:srgbClr val="0000CD"/>
                </a:solidFill>
                <a:effectLst/>
                <a:latin typeface="Consolas" panose="020B0609020204030204" pitchFamily="49" charset="0"/>
              </a:rPr>
              <a:t>html5.gif"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="HTML5 Icon"</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="width:128px;height:128px;"&gt;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F596CA-660E-6E74-ADCE-1FE2FC6EE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C9DA2-21DD-4921-E439-1F7CC5C2B1B9}"/>
              </a:ext>
            </a:extLst>
          </p:cNvPr>
          <p:cNvSpPr>
            <a:spLocks noGrp="1"/>
          </p:cNvSpPr>
          <p:nvPr>
            <p:ph type="sldNum" sz="quarter" idx="12"/>
          </p:nvPr>
        </p:nvSpPr>
        <p:spPr/>
        <p:txBody>
          <a:bodyPr/>
          <a:lstStyle/>
          <a:p>
            <a:fld id="{9A74A80C-5778-49E5-A000-7BF9B366B601}" type="slidenum">
              <a:rPr lang="en-US" smtClean="0"/>
              <a:t>93</a:t>
            </a:fld>
            <a:endParaRPr lang="en-US"/>
          </a:p>
        </p:txBody>
      </p:sp>
    </p:spTree>
    <p:extLst>
      <p:ext uri="{BB962C8B-B14F-4D97-AF65-F5344CB8AC3E}">
        <p14:creationId xmlns:p14="http://schemas.microsoft.com/office/powerpoint/2010/main" val="2663139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0F7A24E-D129-CCFE-86CA-7A66893DF995}"/>
              </a:ext>
            </a:extLst>
          </p:cNvPr>
          <p:cNvSpPr>
            <a:spLocks noGrp="1" noChangeArrowheads="1"/>
          </p:cNvSpPr>
          <p:nvPr>
            <p:ph idx="1"/>
          </p:nvPr>
        </p:nvSpPr>
        <p:spPr bwMode="auto">
          <a:xfrm>
            <a:off x="612443" y="823531"/>
            <a:ext cx="10967113" cy="417737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on Another Server/Website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Some web sites point to an image on another server.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point to an image on another server, you must specify an absolute (full)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="https://www.w3schools.com/images/w3schools_green.jpg"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="W3Schools.com"&gt;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1F5FC-09D5-766F-41C1-181495802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0E38-88EB-E879-ABD1-9C001F7572AA}"/>
              </a:ext>
            </a:extLst>
          </p:cNvPr>
          <p:cNvSpPr>
            <a:spLocks noGrp="1"/>
          </p:cNvSpPr>
          <p:nvPr>
            <p:ph type="sldNum" sz="quarter" idx="12"/>
          </p:nvPr>
        </p:nvSpPr>
        <p:spPr/>
        <p:txBody>
          <a:bodyPr/>
          <a:lstStyle/>
          <a:p>
            <a:fld id="{9A74A80C-5778-49E5-A000-7BF9B366B601}" type="slidenum">
              <a:rPr lang="en-US" smtClean="0"/>
              <a:t>94</a:t>
            </a:fld>
            <a:endParaRPr lang="en-US"/>
          </a:p>
        </p:txBody>
      </p:sp>
    </p:spTree>
    <p:extLst>
      <p:ext uri="{BB962C8B-B14F-4D97-AF65-F5344CB8AC3E}">
        <p14:creationId xmlns:p14="http://schemas.microsoft.com/office/powerpoint/2010/main" val="148253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7BB9-4EF6-A0E7-5478-DC20E7E23B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6B78D-B7FC-0184-3680-5EF339731701}"/>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Animated Images</a:t>
            </a:r>
          </a:p>
          <a:p>
            <a:pPr algn="l"/>
            <a:r>
              <a:rPr lang="en-US" b="0" i="0" dirty="0">
                <a:solidFill>
                  <a:srgbClr val="000000"/>
                </a:solidFill>
                <a:effectLst/>
                <a:latin typeface="Verdana" panose="020B0604030504040204" pitchFamily="34" charset="0"/>
              </a:rPr>
              <a:t>HTML allows animated GIFs: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="programming</a:t>
            </a:r>
            <a:r>
              <a:rPr lang="en-US" b="0" i="0" dirty="0">
                <a:solidFill>
                  <a:srgbClr val="0000CD"/>
                </a:solidFill>
                <a:effectLst/>
                <a:highlight>
                  <a:srgbClr val="FFFF00"/>
                </a:highlight>
                <a:latin typeface="Consolas" panose="020B0609020204030204" pitchFamily="49" charset="0"/>
              </a:rPr>
              <a:t>.gif</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 Man"</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="width:48px;height:48px;"&gt;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CBC57209-FC52-FFF0-ADD7-170B4F940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7B1CAD-A5BA-D3C8-F200-58FE65B7D483}"/>
              </a:ext>
            </a:extLst>
          </p:cNvPr>
          <p:cNvSpPr>
            <a:spLocks noGrp="1"/>
          </p:cNvSpPr>
          <p:nvPr>
            <p:ph type="sldNum" sz="quarter" idx="12"/>
          </p:nvPr>
        </p:nvSpPr>
        <p:spPr/>
        <p:txBody>
          <a:bodyPr/>
          <a:lstStyle/>
          <a:p>
            <a:fld id="{9A74A80C-5778-49E5-A000-7BF9B366B601}" type="slidenum">
              <a:rPr lang="en-US" smtClean="0"/>
              <a:t>95</a:t>
            </a:fld>
            <a:endParaRPr lang="en-US"/>
          </a:p>
        </p:txBody>
      </p:sp>
    </p:spTree>
    <p:extLst>
      <p:ext uri="{BB962C8B-B14F-4D97-AF65-F5344CB8AC3E}">
        <p14:creationId xmlns:p14="http://schemas.microsoft.com/office/powerpoint/2010/main" val="1483843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D329854-EC8F-ACFB-CDA1-D73D3BF7D297}"/>
              </a:ext>
            </a:extLst>
          </p:cNvPr>
          <p:cNvSpPr>
            <a:spLocks noGrp="1" noChangeArrowheads="1"/>
          </p:cNvSpPr>
          <p:nvPr>
            <p:ph idx="1"/>
          </p:nvPr>
        </p:nvSpPr>
        <p:spPr bwMode="auto">
          <a:xfrm>
            <a:off x="838200" y="1261521"/>
            <a:ext cx="2887639"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as a 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image as a link, put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img</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tag inside the </a:t>
            </a:r>
            <a:r>
              <a:rPr kumimoji="0" lang="en-US" altLang="en-US" sz="1800" b="0" i="0" u="none" strike="noStrike" cap="none" normalizeH="0" baseline="0" dirty="0">
                <a:ln>
                  <a:noFill/>
                </a:ln>
                <a:solidFill>
                  <a:srgbClr val="DC143C"/>
                </a:solidFill>
                <a:effectLst/>
                <a:latin typeface="Consolas" panose="020B0609020204030204" pitchFamily="49" charset="0"/>
              </a:rPr>
              <a:t>&lt;a&gt;</a:t>
            </a:r>
            <a:r>
              <a:rPr kumimoji="0" lang="en-US" altLang="en-US" sz="1800" b="0" i="0" u="none" strike="noStrike" cap="none" normalizeH="0" baseline="0" dirty="0">
                <a:ln>
                  <a:noFill/>
                </a:ln>
                <a:solidFill>
                  <a:srgbClr val="000000"/>
                </a:solidFill>
                <a:effectLst/>
                <a:latin typeface="Verdana" panose="020B0604030504040204" pitchFamily="34" charset="0"/>
              </a:rPr>
              <a:t> tag: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="smiley.gif"</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="HTML tutorial"</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="width:42px;height:42px;"&gt;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7EBABED-E73F-6837-1635-CCC5CFE02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21F13-2D61-1BB4-59FC-8A5E32F62C7A}"/>
              </a:ext>
            </a:extLst>
          </p:cNvPr>
          <p:cNvSpPr>
            <a:spLocks noGrp="1"/>
          </p:cNvSpPr>
          <p:nvPr>
            <p:ph type="sldNum" sz="quarter" idx="12"/>
          </p:nvPr>
        </p:nvSpPr>
        <p:spPr/>
        <p:txBody>
          <a:bodyPr/>
          <a:lstStyle/>
          <a:p>
            <a:fld id="{9A74A80C-5778-49E5-A000-7BF9B366B601}" type="slidenum">
              <a:rPr lang="en-US" smtClean="0"/>
              <a:t>96</a:t>
            </a:fld>
            <a:endParaRPr lang="en-US"/>
          </a:p>
        </p:txBody>
      </p:sp>
      <p:graphicFrame>
        <p:nvGraphicFramePr>
          <p:cNvPr id="6" name="Content Placeholder 3">
            <a:extLst>
              <a:ext uri="{FF2B5EF4-FFF2-40B4-BE49-F238E27FC236}">
                <a16:creationId xmlns:a16="http://schemas.microsoft.com/office/drawing/2014/main" id="{F43D1A99-A777-0DFD-4CAE-420A3F8D7BFC}"/>
              </a:ext>
            </a:extLst>
          </p:cNvPr>
          <p:cNvGraphicFramePr>
            <a:graphicFrameLocks/>
          </p:cNvGraphicFramePr>
          <p:nvPr>
            <p:extLst>
              <p:ext uri="{D42A27DB-BD31-4B8C-83A1-F6EECF244321}">
                <p14:modId xmlns:p14="http://schemas.microsoft.com/office/powerpoint/2010/main" val="1666750978"/>
              </p:ext>
            </p:extLst>
          </p:nvPr>
        </p:nvGraphicFramePr>
        <p:xfrm>
          <a:off x="4442670" y="756982"/>
          <a:ext cx="7421460" cy="4084320"/>
        </p:xfrm>
        <a:graphic>
          <a:graphicData uri="http://schemas.openxmlformats.org/drawingml/2006/table">
            <a:tbl>
              <a:tblPr/>
              <a:tblGrid>
                <a:gridCol w="2473820">
                  <a:extLst>
                    <a:ext uri="{9D8B030D-6E8A-4147-A177-3AD203B41FA5}">
                      <a16:colId xmlns:a16="http://schemas.microsoft.com/office/drawing/2014/main" val="3137507533"/>
                    </a:ext>
                  </a:extLst>
                </a:gridCol>
                <a:gridCol w="2473820">
                  <a:extLst>
                    <a:ext uri="{9D8B030D-6E8A-4147-A177-3AD203B41FA5}">
                      <a16:colId xmlns:a16="http://schemas.microsoft.com/office/drawing/2014/main" val="4146725674"/>
                    </a:ext>
                  </a:extLst>
                </a:gridCol>
                <a:gridCol w="2473820">
                  <a:extLst>
                    <a:ext uri="{9D8B030D-6E8A-4147-A177-3AD203B41FA5}">
                      <a16:colId xmlns:a16="http://schemas.microsoft.com/office/drawing/2014/main" val="4149969210"/>
                    </a:ext>
                  </a:extLst>
                </a:gridCol>
              </a:tblGrid>
              <a:tr h="0">
                <a:tc>
                  <a:txBody>
                    <a:bodyPr/>
                    <a:lstStyle/>
                    <a:p>
                      <a:pPr algn="l" fontAlgn="t"/>
                      <a:r>
                        <a:rPr lang="en-US">
                          <a:effectLst/>
                        </a:rPr>
                        <a:t>Abbreviation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Extension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78708857"/>
                  </a:ext>
                </a:extLst>
              </a:tr>
              <a:tr h="0">
                <a:tc>
                  <a:txBody>
                    <a:bodyPr/>
                    <a:lstStyle/>
                    <a:p>
                      <a:pPr algn="l" fontAlgn="t"/>
                      <a:r>
                        <a:rPr lang="en-US" dirty="0">
                          <a:effectLst/>
                        </a:rPr>
                        <a:t>APNG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Animated 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t>
                      </a:r>
                      <a:r>
                        <a:rPr lang="en-US" dirty="0" err="1">
                          <a:effectLst/>
                        </a:rPr>
                        <a:t>apng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96974189"/>
                  </a:ext>
                </a:extLst>
              </a:tr>
              <a:tr h="0">
                <a:tc>
                  <a:txBody>
                    <a:bodyPr/>
                    <a:lstStyle/>
                    <a:p>
                      <a:pPr algn="l" fontAlgn="t"/>
                      <a:r>
                        <a:rPr lang="en-US">
                          <a:effectLst/>
                        </a:rPr>
                        <a:t>GIF</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Graphics Interchange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.gif</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18286423"/>
                  </a:ext>
                </a:extLst>
              </a:tr>
              <a:tr h="0">
                <a:tc>
                  <a:txBody>
                    <a:bodyPr/>
                    <a:lstStyle/>
                    <a:p>
                      <a:pPr algn="l" fontAlgn="t"/>
                      <a:r>
                        <a:rPr lang="en-US">
                          <a:effectLst/>
                        </a:rPr>
                        <a:t>ICO</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Microsoft Icon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.ico, .cur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72547530"/>
                  </a:ext>
                </a:extLst>
              </a:tr>
              <a:tr h="0">
                <a:tc>
                  <a:txBody>
                    <a:bodyPr/>
                    <a:lstStyle/>
                    <a:p>
                      <a:pPr algn="l" fontAlgn="t"/>
                      <a:r>
                        <a:rPr lang="en-US">
                          <a:effectLst/>
                        </a:rPr>
                        <a:t>JPEG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Joint Photographic Expert Group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.jpg, .jpeg, .jfif, .pjpeg, .pjp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17432299"/>
                  </a:ext>
                </a:extLst>
              </a:tr>
              <a:tr h="0">
                <a:tc>
                  <a:txBody>
                    <a:bodyPr/>
                    <a:lstStyle/>
                    <a:p>
                      <a:pPr algn="l" fontAlgn="t"/>
                      <a:r>
                        <a:rPr lang="en-US">
                          <a:effectLst/>
                        </a:rPr>
                        <a:t>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.png</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84294082"/>
                  </a:ext>
                </a:extLst>
              </a:tr>
              <a:tr h="0">
                <a:tc>
                  <a:txBody>
                    <a:bodyPr/>
                    <a:lstStyle/>
                    <a:p>
                      <a:pPr algn="l" fontAlgn="t"/>
                      <a:r>
                        <a:rPr lang="en-US">
                          <a:effectLst/>
                        </a:rPr>
                        <a:t>SVG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Scalable Vector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a:t>
                      </a:r>
                      <a:r>
                        <a:rPr lang="en-US" dirty="0" err="1">
                          <a:effectLst/>
                        </a:rPr>
                        <a:t>svg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8495082"/>
                  </a:ext>
                </a:extLst>
              </a:tr>
            </a:tbl>
          </a:graphicData>
        </a:graphic>
      </p:graphicFrame>
    </p:spTree>
    <p:extLst>
      <p:ext uri="{BB962C8B-B14F-4D97-AF65-F5344CB8AC3E}">
        <p14:creationId xmlns:p14="http://schemas.microsoft.com/office/powerpoint/2010/main" val="1526683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F6B-5C74-0258-66BE-6DC3A264A6B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DDF7E24-38E0-B4C4-166F-48A60FEDEAAA}"/>
              </a:ext>
            </a:extLst>
          </p:cNvPr>
          <p:cNvSpPr>
            <a:spLocks noGrp="1" noChangeArrowheads="1"/>
          </p:cNvSpPr>
          <p:nvPr>
            <p:ph idx="1"/>
          </p:nvPr>
        </p:nvSpPr>
        <p:spPr bwMode="auto">
          <a:xfrm>
            <a:off x="838200" y="2625494"/>
            <a:ext cx="7772400" cy="28430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img</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 to define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err="1">
                <a:ln>
                  <a:noFill/>
                </a:ln>
                <a:solidFill>
                  <a:srgbClr val="DC143C"/>
                </a:solidFill>
                <a:effectLst/>
                <a:latin typeface="Consolas" panose="020B0609020204030204" pitchFamily="49" charset="0"/>
              </a:rPr>
              <a:t>src</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the URL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alt</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an alternate text for an image, if it cannot be 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attributes or the CSS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properties to define the size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CSS </a:t>
            </a:r>
            <a:r>
              <a:rPr kumimoji="0" lang="en-US" altLang="en-US" sz="1600" b="0" i="0" u="none" strike="noStrike" cap="none" normalizeH="0" baseline="0" dirty="0">
                <a:ln>
                  <a:noFill/>
                </a:ln>
                <a:solidFill>
                  <a:srgbClr val="DC143C"/>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Verdana" panose="020B0604030504040204" pitchFamily="34" charset="0"/>
              </a:rPr>
              <a:t> property to let the image float to the left or to the right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592B158-54E0-6070-6451-54BC271C0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540DB-A1F3-895E-5A2A-68D1DFB26DB6}"/>
              </a:ext>
            </a:extLst>
          </p:cNvPr>
          <p:cNvSpPr>
            <a:spLocks noGrp="1"/>
          </p:cNvSpPr>
          <p:nvPr>
            <p:ph type="sldNum" sz="quarter" idx="12"/>
          </p:nvPr>
        </p:nvSpPr>
        <p:spPr/>
        <p:txBody>
          <a:bodyPr/>
          <a:lstStyle/>
          <a:p>
            <a:fld id="{9A74A80C-5778-49E5-A000-7BF9B366B601}" type="slidenum">
              <a:rPr lang="en-US" smtClean="0"/>
              <a:t>97</a:t>
            </a:fld>
            <a:endParaRPr lang="en-US"/>
          </a:p>
        </p:txBody>
      </p:sp>
    </p:spTree>
    <p:extLst>
      <p:ext uri="{BB962C8B-B14F-4D97-AF65-F5344CB8AC3E}">
        <p14:creationId xmlns:p14="http://schemas.microsoft.com/office/powerpoint/2010/main" val="2590045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13B2-D1B7-FAAC-875D-F1BF24BBBCB8}"/>
              </a:ext>
            </a:extLst>
          </p:cNvPr>
          <p:cNvSpPr>
            <a:spLocks noGrp="1"/>
          </p:cNvSpPr>
          <p:nvPr>
            <p:ph type="title"/>
          </p:nvPr>
        </p:nvSpPr>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 Tags</a:t>
            </a:r>
            <a:endParaRPr lang="en-US" dirty="0"/>
          </a:p>
        </p:txBody>
      </p:sp>
      <p:graphicFrame>
        <p:nvGraphicFramePr>
          <p:cNvPr id="4" name="Content Placeholder 3">
            <a:extLst>
              <a:ext uri="{FF2B5EF4-FFF2-40B4-BE49-F238E27FC236}">
                <a16:creationId xmlns:a16="http://schemas.microsoft.com/office/drawing/2014/main" id="{17CDE69B-2EF1-978F-5562-09D82E8FF3AF}"/>
              </a:ext>
            </a:extLst>
          </p:cNvPr>
          <p:cNvGraphicFramePr>
            <a:graphicFrameLocks noGrp="1"/>
          </p:cNvGraphicFramePr>
          <p:nvPr>
            <p:ph idx="1"/>
            <p:extLst>
              <p:ext uri="{D42A27DB-BD31-4B8C-83A1-F6EECF244321}">
                <p14:modId xmlns:p14="http://schemas.microsoft.com/office/powerpoint/2010/main" val="3834294996"/>
              </p:ext>
            </p:extLst>
          </p:nvPr>
        </p:nvGraphicFramePr>
        <p:xfrm>
          <a:off x="1047790" y="1936843"/>
          <a:ext cx="7421460" cy="2682240"/>
        </p:xfrm>
        <a:graphic>
          <a:graphicData uri="http://schemas.openxmlformats.org/drawingml/2006/table">
            <a:tbl>
              <a:tblPr/>
              <a:tblGrid>
                <a:gridCol w="3710730">
                  <a:extLst>
                    <a:ext uri="{9D8B030D-6E8A-4147-A177-3AD203B41FA5}">
                      <a16:colId xmlns:a16="http://schemas.microsoft.com/office/drawing/2014/main" val="2461357522"/>
                    </a:ext>
                  </a:extLst>
                </a:gridCol>
                <a:gridCol w="3710730">
                  <a:extLst>
                    <a:ext uri="{9D8B030D-6E8A-4147-A177-3AD203B41FA5}">
                      <a16:colId xmlns:a16="http://schemas.microsoft.com/office/drawing/2014/main" val="2128280553"/>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2752877"/>
                  </a:ext>
                </a:extLst>
              </a:tr>
              <a:tr h="0">
                <a:tc>
                  <a:txBody>
                    <a:bodyPr/>
                    <a:lstStyle/>
                    <a:p>
                      <a:pPr algn="l" fontAlgn="t"/>
                      <a:r>
                        <a:rPr lang="en-US" dirty="0">
                          <a:effectLst/>
                          <a:hlinkClick r:id="rId2"/>
                        </a:rPr>
                        <a:t>&lt;</a:t>
                      </a:r>
                      <a:r>
                        <a:rPr lang="en-US" dirty="0" err="1">
                          <a:effectLst/>
                          <a:hlinkClick r:id="rId2"/>
                        </a:rPr>
                        <a:t>img</a:t>
                      </a:r>
                      <a:r>
                        <a:rPr lang="en-US" dirty="0">
                          <a:effectLst/>
                          <a:hlinkClick r:id="rId2"/>
                        </a:rPr>
                        <a:t>&gt;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077059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36678864"/>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40734810"/>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4838763"/>
                  </a:ext>
                </a:extLst>
              </a:tr>
            </a:tbl>
          </a:graphicData>
        </a:graphic>
      </p:graphicFrame>
      <p:sp>
        <p:nvSpPr>
          <p:cNvPr id="5" name="Rectangle 1">
            <a:extLst>
              <a:ext uri="{FF2B5EF4-FFF2-40B4-BE49-F238E27FC236}">
                <a16:creationId xmlns:a16="http://schemas.microsoft.com/office/drawing/2014/main" id="{9756C930-6CE1-B5C9-836F-8F297C697466}"/>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3C32B18-9C2E-0539-E7CD-7E369DA40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21DF8-5CFA-3A0D-C6BC-3F1D0DA7198A}"/>
              </a:ext>
            </a:extLst>
          </p:cNvPr>
          <p:cNvSpPr>
            <a:spLocks noGrp="1"/>
          </p:cNvSpPr>
          <p:nvPr>
            <p:ph type="sldNum" sz="quarter" idx="12"/>
          </p:nvPr>
        </p:nvSpPr>
        <p:spPr/>
        <p:txBody>
          <a:bodyPr/>
          <a:lstStyle/>
          <a:p>
            <a:fld id="{9A74A80C-5778-49E5-A000-7BF9B366B601}" type="slidenum">
              <a:rPr lang="en-US" smtClean="0"/>
              <a:t>98</a:t>
            </a:fld>
            <a:endParaRPr lang="en-US"/>
          </a:p>
        </p:txBody>
      </p:sp>
    </p:spTree>
    <p:extLst>
      <p:ext uri="{BB962C8B-B14F-4D97-AF65-F5344CB8AC3E}">
        <p14:creationId xmlns:p14="http://schemas.microsoft.com/office/powerpoint/2010/main" val="6405039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57DF-D6B6-4B08-D7A1-59F928A80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7E7F26-DE2D-4C45-067A-AC9EA4BE0D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E742-3D1F-A8A7-67C5-CF230E897953}"/>
              </a:ext>
            </a:extLst>
          </p:cNvPr>
          <p:cNvPicPr>
            <a:picLocks noChangeAspect="1"/>
          </p:cNvPicPr>
          <p:nvPr/>
        </p:nvPicPr>
        <p:blipFill>
          <a:blip r:embed="rId2"/>
          <a:stretch>
            <a:fillRect/>
          </a:stretch>
        </p:blipFill>
        <p:spPr>
          <a:xfrm>
            <a:off x="578892" y="133690"/>
            <a:ext cx="9196387" cy="6405222"/>
          </a:xfrm>
          <a:prstGeom prst="rect">
            <a:avLst/>
          </a:prstGeom>
        </p:spPr>
      </p:pic>
      <p:sp>
        <p:nvSpPr>
          <p:cNvPr id="4" name="Footer Placeholder 3">
            <a:extLst>
              <a:ext uri="{FF2B5EF4-FFF2-40B4-BE49-F238E27FC236}">
                <a16:creationId xmlns:a16="http://schemas.microsoft.com/office/drawing/2014/main" id="{757CE0BA-780B-FCB5-9938-C250D4748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188BF-D2F4-EBD0-22A9-B5A6BFEF5D2C}"/>
              </a:ext>
            </a:extLst>
          </p:cNvPr>
          <p:cNvSpPr>
            <a:spLocks noGrp="1"/>
          </p:cNvSpPr>
          <p:nvPr>
            <p:ph type="sldNum" sz="quarter" idx="12"/>
          </p:nvPr>
        </p:nvSpPr>
        <p:spPr/>
        <p:txBody>
          <a:bodyPr/>
          <a:lstStyle/>
          <a:p>
            <a:fld id="{9A74A80C-5778-49E5-A000-7BF9B366B601}" type="slidenum">
              <a:rPr lang="en-US" smtClean="0"/>
              <a:t>99</a:t>
            </a:fld>
            <a:endParaRPr lang="en-US"/>
          </a:p>
        </p:txBody>
      </p:sp>
    </p:spTree>
    <p:extLst>
      <p:ext uri="{BB962C8B-B14F-4D97-AF65-F5344CB8AC3E}">
        <p14:creationId xmlns:p14="http://schemas.microsoft.com/office/powerpoint/2010/main" val="272797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15528</Words>
  <Application>Microsoft Office PowerPoint</Application>
  <PresentationFormat>Widescreen</PresentationFormat>
  <Paragraphs>1565</Paragraphs>
  <Slides>214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214</vt:i4>
      </vt:variant>
    </vt:vector>
  </HeadingPairs>
  <TitlesOfParts>
    <vt:vector size="223" baseType="lpstr">
      <vt:lpstr>Arial</vt:lpstr>
      <vt:lpstr>Calibri</vt:lpstr>
      <vt:lpstr>Calibri Light</vt:lpstr>
      <vt:lpstr>Consolas</vt:lpstr>
      <vt:lpstr>Google Sans</vt:lpstr>
      <vt:lpstr>Segoe UI</vt:lpstr>
      <vt:lpstr>Source Sans Pro</vt:lpstr>
      <vt:lpstr>Verdana</vt:lpstr>
      <vt:lpstr>Office Theme</vt:lpstr>
      <vt:lpstr>Html and CSS(html)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contains several elements for defining text with a special meaning.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Image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Rowspan and Colspan</vt:lpstr>
      <vt:lpstr>PowerPoint Presentation</vt:lpstr>
      <vt:lpstr>PowerPoint Presentation</vt:lpstr>
      <vt:lpstr>PowerPoint Presentation</vt:lpstr>
      <vt:lpstr>PowerPoint Presentation</vt:lpstr>
      <vt:lpstr>PowerPoint Presentation</vt:lpstr>
      <vt:lpstr>HTML Table Colgroup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sepand</dc:creator>
  <cp:lastModifiedBy>sepand</cp:lastModifiedBy>
  <cp:revision>80</cp:revision>
  <dcterms:created xsi:type="dcterms:W3CDTF">2024-10-25T06:20:16Z</dcterms:created>
  <dcterms:modified xsi:type="dcterms:W3CDTF">2024-10-25T17:37:00Z</dcterms:modified>
</cp:coreProperties>
</file>